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4.png"/><Relationship Id="rId2" Type="http://schemas.openxmlformats.org/officeDocument/2006/relationships/image" Target="../media/image3.png"/><Relationship Id="rId16" Type="http://schemas.openxmlformats.org/officeDocument/2006/relationships/image" Target="../media/image133.png"/><Relationship Id="rId20" Type="http://schemas.openxmlformats.org/officeDocument/2006/relationships/image" Target="../media/image13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19" Type="http://schemas.openxmlformats.org/officeDocument/2006/relationships/image" Target="../media/image136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01.png"/><Relationship Id="rId7" Type="http://schemas.openxmlformats.org/officeDocument/2006/relationships/image" Target="../media/image1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11.png"/><Relationship Id="rId7" Type="http://schemas.openxmlformats.org/officeDocument/2006/relationships/image" Target="../media/image14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4" Type="http://schemas.openxmlformats.org/officeDocument/2006/relationships/image" Target="../media/image144.png"/><Relationship Id="rId9" Type="http://schemas.openxmlformats.org/officeDocument/2006/relationships/image" Target="../media/image1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7" Type="http://schemas.openxmlformats.org/officeDocument/2006/relationships/image" Target="../media/image15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7" Type="http://schemas.openxmlformats.org/officeDocument/2006/relationships/image" Target="../media/image16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7.png"/><Relationship Id="rId5" Type="http://schemas.openxmlformats.org/officeDocument/2006/relationships/image" Target="../media/image161.png"/><Relationship Id="rId4" Type="http://schemas.openxmlformats.org/officeDocument/2006/relationships/image" Target="../media/image16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3" Type="http://schemas.openxmlformats.org/officeDocument/2006/relationships/image" Target="../media/image101.png"/><Relationship Id="rId7" Type="http://schemas.openxmlformats.org/officeDocument/2006/relationships/image" Target="../media/image16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5.png"/><Relationship Id="rId11" Type="http://schemas.openxmlformats.org/officeDocument/2006/relationships/image" Target="../media/image170.png"/><Relationship Id="rId5" Type="http://schemas.openxmlformats.org/officeDocument/2006/relationships/image" Target="../media/image164.png"/><Relationship Id="rId10" Type="http://schemas.openxmlformats.org/officeDocument/2006/relationships/image" Target="../media/image169.png"/><Relationship Id="rId4" Type="http://schemas.openxmlformats.org/officeDocument/2006/relationships/image" Target="../media/image163.png"/><Relationship Id="rId9" Type="http://schemas.openxmlformats.org/officeDocument/2006/relationships/image" Target="../media/image1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11.png"/><Relationship Id="rId7" Type="http://schemas.openxmlformats.org/officeDocument/2006/relationships/image" Target="../media/image17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3.png"/><Relationship Id="rId7" Type="http://schemas.openxmlformats.org/officeDocument/2006/relationships/image" Target="../media/image182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9.png"/><Relationship Id="rId5" Type="http://schemas.openxmlformats.org/officeDocument/2006/relationships/image" Target="../media/image185.png"/><Relationship Id="rId4" Type="http://schemas.openxmlformats.org/officeDocument/2006/relationships/image" Target="../media/image18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7" Type="http://schemas.openxmlformats.org/officeDocument/2006/relationships/image" Target="../media/image19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85.png"/><Relationship Id="rId4" Type="http://schemas.openxmlformats.org/officeDocument/2006/relationships/image" Target="../media/image19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85.png"/><Relationship Id="rId4" Type="http://schemas.openxmlformats.org/officeDocument/2006/relationships/image" Target="../media/image1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3.png"/><Relationship Id="rId7" Type="http://schemas.openxmlformats.org/officeDocument/2006/relationships/image" Target="../media/image203.png"/><Relationship Id="rId12" Type="http://schemas.openxmlformats.org/officeDocument/2006/relationships/image" Target="../media/image207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2.png"/><Relationship Id="rId11" Type="http://schemas.openxmlformats.org/officeDocument/2006/relationships/image" Target="../media/image185.png"/><Relationship Id="rId5" Type="http://schemas.openxmlformats.org/officeDocument/2006/relationships/image" Target="../media/image201.png"/><Relationship Id="rId10" Type="http://schemas.openxmlformats.org/officeDocument/2006/relationships/image" Target="../media/image206.png"/><Relationship Id="rId4" Type="http://schemas.openxmlformats.org/officeDocument/2006/relationships/image" Target="../media/image200.png"/><Relationship Id="rId9" Type="http://schemas.openxmlformats.org/officeDocument/2006/relationships/image" Target="../media/image20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7" Type="http://schemas.openxmlformats.org/officeDocument/2006/relationships/image" Target="../media/image19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9.png"/><Relationship Id="rId5" Type="http://schemas.openxmlformats.org/officeDocument/2006/relationships/image" Target="../media/image185.png"/><Relationship Id="rId4" Type="http://schemas.openxmlformats.org/officeDocument/2006/relationships/image" Target="../media/image20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7" Type="http://schemas.openxmlformats.org/officeDocument/2006/relationships/image" Target="../media/image2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3.png"/><Relationship Id="rId5" Type="http://schemas.openxmlformats.org/officeDocument/2006/relationships/image" Target="../media/image185.png"/><Relationship Id="rId4" Type="http://schemas.openxmlformats.org/officeDocument/2006/relationships/image" Target="../media/image21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3.png"/><Relationship Id="rId7" Type="http://schemas.openxmlformats.org/officeDocument/2006/relationships/image" Target="../media/image2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7.png"/><Relationship Id="rId5" Type="http://schemas.openxmlformats.org/officeDocument/2006/relationships/image" Target="../media/image185.png"/><Relationship Id="rId4" Type="http://schemas.openxmlformats.org/officeDocument/2006/relationships/image" Target="../media/image21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1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5" Type="http://schemas.openxmlformats.org/officeDocument/2006/relationships/image" Target="../media/image218.png"/><Relationship Id="rId4" Type="http://schemas.openxmlformats.org/officeDocument/2006/relationships/image" Target="../media/image217.png"/><Relationship Id="rId9" Type="http://schemas.openxmlformats.org/officeDocument/2006/relationships/image" Target="../media/image222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7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7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0.png"/><Relationship Id="rId5" Type="http://schemas.openxmlformats.org/officeDocument/2006/relationships/image" Target="../media/image217.png"/><Relationship Id="rId4" Type="http://schemas.openxmlformats.org/officeDocument/2006/relationships/image" Target="../media/image22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png"/><Relationship Id="rId13" Type="http://schemas.openxmlformats.org/officeDocument/2006/relationships/image" Target="../media/image241.png"/><Relationship Id="rId18" Type="http://schemas.openxmlformats.org/officeDocument/2006/relationships/image" Target="../media/image246.png"/><Relationship Id="rId3" Type="http://schemas.openxmlformats.org/officeDocument/2006/relationships/image" Target="../media/image231.png"/><Relationship Id="rId7" Type="http://schemas.openxmlformats.org/officeDocument/2006/relationships/image" Target="../media/image235.png"/><Relationship Id="rId12" Type="http://schemas.openxmlformats.org/officeDocument/2006/relationships/image" Target="../media/image240.png"/><Relationship Id="rId17" Type="http://schemas.openxmlformats.org/officeDocument/2006/relationships/image" Target="../media/image245.png"/><Relationship Id="rId2" Type="http://schemas.openxmlformats.org/officeDocument/2006/relationships/image" Target="../media/image3.png"/><Relationship Id="rId16" Type="http://schemas.openxmlformats.org/officeDocument/2006/relationships/image" Target="../media/image2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243.png"/><Relationship Id="rId10" Type="http://schemas.openxmlformats.org/officeDocument/2006/relationships/image" Target="../media/image238.png"/><Relationship Id="rId4" Type="http://schemas.openxmlformats.org/officeDocument/2006/relationships/image" Target="../media/image232.png"/><Relationship Id="rId9" Type="http://schemas.openxmlformats.org/officeDocument/2006/relationships/image" Target="../media/image237.png"/><Relationship Id="rId14" Type="http://schemas.openxmlformats.org/officeDocument/2006/relationships/image" Target="../media/image2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3" Type="http://schemas.openxmlformats.org/officeDocument/2006/relationships/image" Target="../media/image4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5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2.png"/><Relationship Id="rId3" Type="http://schemas.openxmlformats.org/officeDocument/2006/relationships/image" Target="../media/image247.png"/><Relationship Id="rId7" Type="http://schemas.openxmlformats.org/officeDocument/2006/relationships/image" Target="../media/image25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0.png"/><Relationship Id="rId5" Type="http://schemas.openxmlformats.org/officeDocument/2006/relationships/image" Target="../media/image249.png"/><Relationship Id="rId10" Type="http://schemas.openxmlformats.org/officeDocument/2006/relationships/image" Target="../media/image254.png"/><Relationship Id="rId4" Type="http://schemas.openxmlformats.org/officeDocument/2006/relationships/image" Target="../media/image248.png"/><Relationship Id="rId9" Type="http://schemas.openxmlformats.org/officeDocument/2006/relationships/image" Target="../media/image25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pn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image" Target="../media/image80.png"/><Relationship Id="rId55" Type="http://schemas.openxmlformats.org/officeDocument/2006/relationships/image" Target="../media/image85.png"/><Relationship Id="rId7" Type="http://schemas.openxmlformats.org/officeDocument/2006/relationships/image" Target="../media/image37.png"/><Relationship Id="rId2" Type="http://schemas.openxmlformats.org/officeDocument/2006/relationships/image" Target="../media/image33.png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29" Type="http://schemas.openxmlformats.org/officeDocument/2006/relationships/image" Target="../media/image59.png"/><Relationship Id="rId41" Type="http://schemas.openxmlformats.org/officeDocument/2006/relationships/image" Target="../media/image71.png"/><Relationship Id="rId54" Type="http://schemas.openxmlformats.org/officeDocument/2006/relationships/image" Target="../media/image8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3" Type="http://schemas.openxmlformats.org/officeDocument/2006/relationships/image" Target="../media/image83.png"/><Relationship Id="rId58" Type="http://schemas.openxmlformats.org/officeDocument/2006/relationships/image" Target="../media/image88.png"/><Relationship Id="rId5" Type="http://schemas.openxmlformats.org/officeDocument/2006/relationships/image" Target="../media/image35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57" Type="http://schemas.openxmlformats.org/officeDocument/2006/relationships/image" Target="../media/image87.png"/><Relationship Id="rId61" Type="http://schemas.openxmlformats.org/officeDocument/2006/relationships/image" Target="../media/image91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52" Type="http://schemas.openxmlformats.org/officeDocument/2006/relationships/image" Target="../media/image82.png"/><Relationship Id="rId60" Type="http://schemas.openxmlformats.org/officeDocument/2006/relationships/image" Target="../media/image90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56" Type="http://schemas.openxmlformats.org/officeDocument/2006/relationships/image" Target="../media/image86.png"/><Relationship Id="rId8" Type="http://schemas.openxmlformats.org/officeDocument/2006/relationships/image" Target="../media/image38.png"/><Relationship Id="rId51" Type="http://schemas.openxmlformats.org/officeDocument/2006/relationships/image" Target="../media/image81.png"/><Relationship Id="rId3" Type="http://schemas.openxmlformats.org/officeDocument/2006/relationships/image" Target="../media/image34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59" Type="http://schemas.openxmlformats.org/officeDocument/2006/relationships/image" Target="../media/image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3.png"/><Relationship Id="rId7" Type="http://schemas.openxmlformats.org/officeDocument/2006/relationships/image" Target="../media/image96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png"/><Relationship Id="rId12" Type="http://schemas.openxmlformats.org/officeDocument/2006/relationships/image" Target="../media/image1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19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118.png"/><Relationship Id="rId5" Type="http://schemas.openxmlformats.org/officeDocument/2006/relationships/image" Target="../media/image112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EEE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633381" y="2864409"/>
            <a:ext cx="10961972" cy="2196953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67774" y="6533507"/>
            <a:ext cx="3982229" cy="822838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88953" y="5958819"/>
            <a:ext cx="2455441" cy="30958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65211" y="5668105"/>
            <a:ext cx="1089008" cy="41277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2732011" y="9536201"/>
            <a:ext cx="6998632" cy="54777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7777" y="276474"/>
            <a:ext cx="1408829" cy="92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18466" y="3766161"/>
            <a:ext cx="3175488" cy="2338803"/>
            <a:chOff x="1018466" y="3766161"/>
            <a:chExt cx="3175488" cy="233880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018466" y="3766161"/>
              <a:ext cx="3175488" cy="837951"/>
              <a:chOff x="1018466" y="3766161"/>
              <a:chExt cx="3175488" cy="837951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018466" y="3766161"/>
                <a:ext cx="3175488" cy="837951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018466" y="4665148"/>
              <a:ext cx="3175488" cy="1438686"/>
              <a:chOff x="1018466" y="4665148"/>
              <a:chExt cx="3175488" cy="1438686"/>
            </a:xfrm>
          </p:grpSpPr>
          <p:pic>
            <p:nvPicPr>
              <p:cNvPr id="17" name="Object 1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18466" y="4665148"/>
                <a:ext cx="3175488" cy="1438686"/>
              </a:xfrm>
              <a:prstGeom prst="rect">
                <a:avLst/>
              </a:prstGeom>
            </p:spPr>
          </p:pic>
        </p:grpSp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1259" y="3840588"/>
              <a:ext cx="2260128" cy="856509"/>
            </a:xfrm>
            <a:prstGeom prst="rect">
              <a:avLst/>
            </a:prstGeom>
          </p:spPr>
        </p:pic>
        <p:grpSp>
          <p:nvGrpSpPr>
            <p:cNvPr id="1006" name="그룹 1006"/>
            <p:cNvGrpSpPr/>
            <p:nvPr/>
          </p:nvGrpSpPr>
          <p:grpSpPr>
            <a:xfrm>
              <a:off x="1840109" y="4571631"/>
              <a:ext cx="1532204" cy="1532204"/>
              <a:chOff x="1840109" y="4571631"/>
              <a:chExt cx="1532204" cy="1532204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840109" y="4571631"/>
                <a:ext cx="1532204" cy="1532204"/>
              </a:xfrm>
              <a:prstGeom prst="rect">
                <a:avLst/>
              </a:prstGeom>
            </p:spPr>
          </p:pic>
        </p:grpSp>
      </p:grpSp>
      <p:grpSp>
        <p:nvGrpSpPr>
          <p:cNvPr id="1007" name="그룹 1007"/>
          <p:cNvGrpSpPr/>
          <p:nvPr/>
        </p:nvGrpSpPr>
        <p:grpSpPr>
          <a:xfrm>
            <a:off x="2263502" y="4954347"/>
            <a:ext cx="5259136" cy="27773"/>
            <a:chOff x="2263502" y="4954347"/>
            <a:chExt cx="5259136" cy="27773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5400000">
              <a:off x="2263502" y="4954347"/>
              <a:ext cx="5259136" cy="2777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988768" y="2223377"/>
            <a:ext cx="669347" cy="669347"/>
            <a:chOff x="4988768" y="2223377"/>
            <a:chExt cx="669347" cy="66934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8768" y="2223377"/>
              <a:ext cx="669347" cy="669347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93954" y="4633559"/>
            <a:ext cx="669347" cy="669347"/>
            <a:chOff x="4193954" y="4633559"/>
            <a:chExt cx="669347" cy="66934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193954" y="4633559"/>
              <a:ext cx="669347" cy="669347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4988768" y="3859959"/>
            <a:ext cx="669347" cy="669347"/>
            <a:chOff x="4988768" y="3859959"/>
            <a:chExt cx="669347" cy="669347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8768" y="3859959"/>
              <a:ext cx="669347" cy="669347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4988768" y="5417006"/>
            <a:ext cx="669347" cy="669347"/>
            <a:chOff x="4988768" y="5417006"/>
            <a:chExt cx="669347" cy="66934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8768" y="5417006"/>
              <a:ext cx="669347" cy="66934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4988768" y="6980351"/>
            <a:ext cx="669347" cy="669347"/>
            <a:chOff x="4988768" y="6980351"/>
            <a:chExt cx="669347" cy="669347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988768" y="6980351"/>
              <a:ext cx="669347" cy="66934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5789294" y="1759748"/>
            <a:ext cx="3159378" cy="586641"/>
            <a:chOff x="5789294" y="1759748"/>
            <a:chExt cx="3159378" cy="5866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89294" y="1759748"/>
              <a:ext cx="3159378" cy="586641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5789294" y="2389120"/>
            <a:ext cx="3159378" cy="1007209"/>
            <a:chOff x="5789294" y="2389120"/>
            <a:chExt cx="3159378" cy="1007209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9294" y="2389120"/>
              <a:ext cx="3159378" cy="1007209"/>
            </a:xfrm>
            <a:prstGeom prst="rect">
              <a:avLst/>
            </a:prstGeom>
          </p:spPr>
        </p:pic>
      </p:grpSp>
      <p:pic>
        <p:nvPicPr>
          <p:cNvPr id="48" name="Object 47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76689" y="1797707"/>
            <a:ext cx="2105224" cy="647490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5789294" y="3396330"/>
            <a:ext cx="3159378" cy="586641"/>
            <a:chOff x="5789294" y="3396330"/>
            <a:chExt cx="3159378" cy="586641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89294" y="3396330"/>
              <a:ext cx="3159378" cy="58664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5789294" y="4025701"/>
            <a:ext cx="3159378" cy="1007209"/>
            <a:chOff x="5789294" y="4025701"/>
            <a:chExt cx="3159378" cy="100720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9294" y="4025701"/>
              <a:ext cx="3159378" cy="1007209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5789294" y="5032911"/>
            <a:ext cx="3159378" cy="586641"/>
            <a:chOff x="5789294" y="5032911"/>
            <a:chExt cx="3159378" cy="586641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789294" y="5032911"/>
              <a:ext cx="3159378" cy="586641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5789294" y="5662283"/>
            <a:ext cx="3159378" cy="1007209"/>
            <a:chOff x="5789294" y="5662283"/>
            <a:chExt cx="3159378" cy="1007209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5789294" y="5662283"/>
              <a:ext cx="3159378" cy="100720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5771353" y="6687031"/>
            <a:ext cx="3177319" cy="586641"/>
            <a:chOff x="5771353" y="6687031"/>
            <a:chExt cx="3177319" cy="586641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5771353" y="6687031"/>
              <a:ext cx="3177319" cy="586641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5771353" y="7316403"/>
            <a:ext cx="3177319" cy="1007209"/>
            <a:chOff x="5771353" y="7316403"/>
            <a:chExt cx="3177319" cy="1007209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5771353" y="7316403"/>
              <a:ext cx="3177319" cy="1007209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8156381" y="1759748"/>
            <a:ext cx="580014" cy="580014"/>
            <a:chOff x="8156381" y="1759748"/>
            <a:chExt cx="580014" cy="58001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56381" y="1759748"/>
              <a:ext cx="580014" cy="580014"/>
            </a:xfrm>
            <a:prstGeom prst="rect">
              <a:avLst/>
            </a:prstGeom>
          </p:spPr>
        </p:pic>
      </p:grpSp>
      <p:grpSp>
        <p:nvGrpSpPr>
          <p:cNvPr id="1022" name="그룹 1022"/>
          <p:cNvGrpSpPr/>
          <p:nvPr/>
        </p:nvGrpSpPr>
        <p:grpSpPr>
          <a:xfrm>
            <a:off x="6994254" y="2522970"/>
            <a:ext cx="684004" cy="665301"/>
            <a:chOff x="6994254" y="2522970"/>
            <a:chExt cx="684004" cy="665301"/>
          </a:xfrm>
        </p:grpSpPr>
        <p:pic>
          <p:nvPicPr>
            <p:cNvPr id="71" name="Object 70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94254" y="2522970"/>
              <a:ext cx="684004" cy="665301"/>
            </a:xfrm>
            <a:prstGeom prst="rect">
              <a:avLst/>
            </a:prstGeom>
          </p:spPr>
        </p:pic>
      </p:grpSp>
      <p:grpSp>
        <p:nvGrpSpPr>
          <p:cNvPr id="1023" name="그룹 1023"/>
          <p:cNvGrpSpPr/>
          <p:nvPr/>
        </p:nvGrpSpPr>
        <p:grpSpPr>
          <a:xfrm>
            <a:off x="6966187" y="4165008"/>
            <a:ext cx="684004" cy="665301"/>
            <a:chOff x="6966187" y="4165008"/>
            <a:chExt cx="684004" cy="665301"/>
          </a:xfrm>
        </p:grpSpPr>
        <p:pic>
          <p:nvPicPr>
            <p:cNvPr id="74" name="Object 7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66187" y="4165008"/>
              <a:ext cx="684004" cy="665301"/>
            </a:xfrm>
            <a:prstGeom prst="rect">
              <a:avLst/>
            </a:prstGeom>
          </p:spPr>
        </p:pic>
      </p:grpSp>
      <p:grpSp>
        <p:nvGrpSpPr>
          <p:cNvPr id="1024" name="그룹 1024"/>
          <p:cNvGrpSpPr/>
          <p:nvPr/>
        </p:nvGrpSpPr>
        <p:grpSpPr>
          <a:xfrm>
            <a:off x="8159837" y="3396330"/>
            <a:ext cx="580014" cy="580014"/>
            <a:chOff x="8159837" y="3396330"/>
            <a:chExt cx="580014" cy="580014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59837" y="3396330"/>
              <a:ext cx="580014" cy="580014"/>
            </a:xfrm>
            <a:prstGeom prst="rect">
              <a:avLst/>
            </a:prstGeom>
          </p:spPr>
        </p:pic>
      </p:grpSp>
      <p:grpSp>
        <p:nvGrpSpPr>
          <p:cNvPr id="1025" name="그룹 1025"/>
          <p:cNvGrpSpPr/>
          <p:nvPr/>
        </p:nvGrpSpPr>
        <p:grpSpPr>
          <a:xfrm>
            <a:off x="8163787" y="5042786"/>
            <a:ext cx="580014" cy="580014"/>
            <a:chOff x="8163787" y="5042786"/>
            <a:chExt cx="580014" cy="580014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3787" y="5042786"/>
              <a:ext cx="580014" cy="580014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8163787" y="6690345"/>
            <a:ext cx="580014" cy="580014"/>
            <a:chOff x="8163787" y="6690345"/>
            <a:chExt cx="580014" cy="580014"/>
          </a:xfrm>
        </p:grpSpPr>
        <p:pic>
          <p:nvPicPr>
            <p:cNvPr id="83" name="Object 8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8163787" y="6690345"/>
              <a:ext cx="580014" cy="580014"/>
            </a:xfrm>
            <a:prstGeom prst="rect">
              <a:avLst/>
            </a:prstGeom>
          </p:spPr>
        </p:pic>
      </p:grpSp>
      <p:grpSp>
        <p:nvGrpSpPr>
          <p:cNvPr id="1027" name="그룹 1027"/>
          <p:cNvGrpSpPr/>
          <p:nvPr/>
        </p:nvGrpSpPr>
        <p:grpSpPr>
          <a:xfrm>
            <a:off x="6994254" y="5765397"/>
            <a:ext cx="684004" cy="665301"/>
            <a:chOff x="6994254" y="5765397"/>
            <a:chExt cx="684004" cy="665301"/>
          </a:xfrm>
        </p:grpSpPr>
        <p:pic>
          <p:nvPicPr>
            <p:cNvPr id="86" name="Object 8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994254" y="5765397"/>
              <a:ext cx="684004" cy="665301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7026981" y="7463970"/>
            <a:ext cx="684004" cy="665301"/>
            <a:chOff x="7026981" y="7463970"/>
            <a:chExt cx="684004" cy="665301"/>
          </a:xfrm>
        </p:grpSpPr>
        <p:pic>
          <p:nvPicPr>
            <p:cNvPr id="89" name="Object 8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026981" y="7463970"/>
              <a:ext cx="684004" cy="665301"/>
            </a:xfrm>
            <a:prstGeom prst="rect">
              <a:avLst/>
            </a:prstGeom>
          </p:spPr>
        </p:pic>
      </p:grpSp>
      <p:pic>
        <p:nvPicPr>
          <p:cNvPr id="91" name="Object 9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69283" y="3403403"/>
            <a:ext cx="2105224" cy="647490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54471" y="5044658"/>
            <a:ext cx="2105224" cy="647490"/>
          </a:xfrm>
          <a:prstGeom prst="rect">
            <a:avLst/>
          </a:prstGeom>
        </p:spPr>
      </p:pic>
      <p:pic>
        <p:nvPicPr>
          <p:cNvPr id="93" name="Object 9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202629" y="6717102"/>
            <a:ext cx="2105224" cy="647490"/>
          </a:xfrm>
          <a:prstGeom prst="rect">
            <a:avLst/>
          </a:prstGeom>
        </p:spPr>
      </p:pic>
      <p:pic>
        <p:nvPicPr>
          <p:cNvPr id="94" name="Object 9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0012390" y="2580504"/>
            <a:ext cx="6607299" cy="551510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7669385"/>
            <a:ext cx="16390165" cy="747167"/>
            <a:chOff x="947775" y="7669385"/>
            <a:chExt cx="16390165" cy="747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7669385"/>
              <a:ext cx="16390165" cy="747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3949" y="2712473"/>
            <a:ext cx="9451328" cy="4744764"/>
            <a:chOff x="283949" y="2712473"/>
            <a:chExt cx="9451328" cy="47447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3949" y="2712473"/>
              <a:ext cx="9451328" cy="47447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636346" y="2743571"/>
            <a:ext cx="6171429" cy="4424553"/>
            <a:chOff x="10636346" y="2743571"/>
            <a:chExt cx="6171429" cy="44245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636346" y="2743571"/>
              <a:ext cx="6171429" cy="442455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94754" y="9536201"/>
            <a:ext cx="453261" cy="5477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7777" y="341855"/>
            <a:ext cx="2107162" cy="8321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52399" y="8350641"/>
            <a:ext cx="4625632" cy="14170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073038" y="8357013"/>
            <a:ext cx="5810524" cy="9661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010892" y="7905245"/>
            <a:ext cx="16263930" cy="578571"/>
            <a:chOff x="1010892" y="7905245"/>
            <a:chExt cx="16263930" cy="57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10892" y="7905245"/>
              <a:ext cx="16263930" cy="57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85078" y="2477894"/>
            <a:ext cx="7652862" cy="5329926"/>
            <a:chOff x="9685078" y="2477894"/>
            <a:chExt cx="7652862" cy="532992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85078" y="2477894"/>
              <a:ext cx="7652862" cy="53299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7775" y="2320661"/>
            <a:ext cx="8357775" cy="5166831"/>
            <a:chOff x="947775" y="2320661"/>
            <a:chExt cx="8357775" cy="516683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7775" y="2320661"/>
              <a:ext cx="8357775" cy="5166831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02436" y="9536201"/>
            <a:ext cx="1005480" cy="5477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7777" y="341855"/>
            <a:ext cx="2107162" cy="8321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739942" y="8413809"/>
            <a:ext cx="5550270" cy="96705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685713" y="8480437"/>
            <a:ext cx="5912642" cy="96705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94422" y="2641534"/>
            <a:ext cx="7651937" cy="5002645"/>
            <a:chOff x="994422" y="2641534"/>
            <a:chExt cx="7651937" cy="500264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94422" y="2641534"/>
              <a:ext cx="7651937" cy="500264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376283" y="2641534"/>
            <a:ext cx="6171429" cy="1618913"/>
            <a:chOff x="10376283" y="2641534"/>
            <a:chExt cx="6171429" cy="161891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376283" y="2641534"/>
              <a:ext cx="6171429" cy="161891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376283" y="5484937"/>
            <a:ext cx="6171429" cy="1792330"/>
            <a:chOff x="10376283" y="5484937"/>
            <a:chExt cx="6171429" cy="179233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376283" y="5484937"/>
              <a:ext cx="6171429" cy="17923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061268" y="9536201"/>
            <a:ext cx="467690" cy="5382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7300" y="288855"/>
            <a:ext cx="1025724" cy="8666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2150086"/>
            <a:ext cx="7847165" cy="6994526"/>
            <a:chOff x="947775" y="2150086"/>
            <a:chExt cx="7847165" cy="699452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2150086"/>
              <a:ext cx="7847165" cy="699452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663623" y="2149407"/>
            <a:ext cx="7210811" cy="6995205"/>
            <a:chOff x="9663623" y="2149407"/>
            <a:chExt cx="7210811" cy="699520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663623" y="2149407"/>
              <a:ext cx="7210811" cy="699520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543197" y="9536201"/>
            <a:ext cx="1241013" cy="53825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342169"/>
            <a:ext cx="3380838" cy="8228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349" y="1137908"/>
            <a:ext cx="5970283" cy="107200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2173650"/>
            <a:ext cx="7012264" cy="6970962"/>
            <a:chOff x="947775" y="2173650"/>
            <a:chExt cx="7012264" cy="697096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2173650"/>
              <a:ext cx="7012264" cy="6970962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42857" y="2173650"/>
            <a:ext cx="7842332" cy="6970962"/>
            <a:chOff x="9142857" y="2173650"/>
            <a:chExt cx="7842332" cy="6970962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142857" y="2173650"/>
              <a:ext cx="7842332" cy="6970962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770315" y="9536201"/>
            <a:ext cx="901451" cy="547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342169"/>
            <a:ext cx="3380838" cy="82283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06825" y="1137908"/>
            <a:ext cx="5822911" cy="107200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7363405"/>
            <a:ext cx="16390165" cy="747167"/>
            <a:chOff x="947775" y="7363405"/>
            <a:chExt cx="16390165" cy="747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7363405"/>
              <a:ext cx="16390165" cy="747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235770" y="2648361"/>
            <a:ext cx="6171429" cy="3776164"/>
            <a:chOff x="10235770" y="2648361"/>
            <a:chExt cx="6171429" cy="377616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35770" y="2648361"/>
              <a:ext cx="6171429" cy="377616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958192" y="2515856"/>
            <a:ext cx="6432709" cy="3908669"/>
            <a:chOff x="1958192" y="2515856"/>
            <a:chExt cx="6432709" cy="390866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58192" y="2515856"/>
              <a:ext cx="6432709" cy="390866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894312" y="9536201"/>
            <a:ext cx="712623" cy="53825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46824" y="269493"/>
            <a:ext cx="1668572" cy="877067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6825" y="1142489"/>
            <a:ext cx="3456521" cy="106731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88380" y="7976047"/>
            <a:ext cx="4750222" cy="9670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566894" y="7976047"/>
            <a:ext cx="4882299" cy="141700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1999137" y="6450899"/>
            <a:ext cx="12601137" cy="14846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16420" y="7859789"/>
            <a:ext cx="16263930" cy="578571"/>
            <a:chOff x="916420" y="7859789"/>
            <a:chExt cx="16263930" cy="57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16420" y="7859789"/>
              <a:ext cx="16263930" cy="57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866512" y="4684781"/>
            <a:ext cx="6171429" cy="3387267"/>
            <a:chOff x="9866512" y="4684781"/>
            <a:chExt cx="6171429" cy="338726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866512" y="4684781"/>
              <a:ext cx="6171429" cy="33872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866512" y="1219769"/>
            <a:ext cx="6171429" cy="3387267"/>
            <a:chOff x="9866512" y="1219769"/>
            <a:chExt cx="6171429" cy="338726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866512" y="1219769"/>
              <a:ext cx="6171429" cy="338726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834209" y="3277983"/>
            <a:ext cx="6171429" cy="3100432"/>
            <a:chOff x="1834209" y="3277983"/>
            <a:chExt cx="6171429" cy="310043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834209" y="3277983"/>
              <a:ext cx="6171429" cy="310043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89249" y="9536201"/>
            <a:ext cx="429290" cy="5477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6824" y="269807"/>
            <a:ext cx="1668572" cy="87612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3342" y="8415475"/>
            <a:ext cx="5757489" cy="967051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780790" y="8434980"/>
            <a:ext cx="5662003" cy="96705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3369661"/>
            <a:ext cx="18285714" cy="4524300"/>
            <a:chOff x="0" y="3369661"/>
            <a:chExt cx="18285714" cy="4524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3369661"/>
              <a:ext cx="18285714" cy="45243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21832" y="3633496"/>
            <a:ext cx="5755133" cy="3902374"/>
            <a:chOff x="321832" y="3633496"/>
            <a:chExt cx="5755133" cy="390237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21832" y="3633496"/>
              <a:ext cx="5755133" cy="390237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6265291" y="3633496"/>
            <a:ext cx="5755133" cy="3902374"/>
            <a:chOff x="6265291" y="3633496"/>
            <a:chExt cx="5755133" cy="390237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265291" y="3633496"/>
              <a:ext cx="5755133" cy="390237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2224248" y="3633496"/>
            <a:ext cx="5755133" cy="3902374"/>
            <a:chOff x="12224248" y="3633496"/>
            <a:chExt cx="5755133" cy="390237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4248" y="3633496"/>
              <a:ext cx="5755133" cy="390237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845005" y="9536201"/>
            <a:ext cx="789851" cy="5477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16349" y="1137908"/>
            <a:ext cx="6861016" cy="10720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69659" y="1925431"/>
            <a:ext cx="16539943" cy="977124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46824" y="342169"/>
            <a:ext cx="2140400" cy="82283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675612" y="8855870"/>
            <a:ext cx="8852905" cy="93188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8571" y="3548627"/>
            <a:ext cx="6590695" cy="3518357"/>
            <a:chOff x="9828571" y="3548627"/>
            <a:chExt cx="6590695" cy="3518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8571" y="3548627"/>
              <a:ext cx="6590695" cy="35183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85879" y="9536201"/>
            <a:ext cx="887013" cy="5382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2169"/>
            <a:ext cx="2140391" cy="822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349" y="1137908"/>
            <a:ext cx="4832521" cy="10720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659" y="1925431"/>
            <a:ext cx="6979934" cy="705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5123810"/>
            <a:ext cx="16390165" cy="28571"/>
            <a:chOff x="947775" y="5123810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5123810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45971" y="5123810"/>
            <a:ext cx="6511873" cy="28571"/>
            <a:chOff x="2845971" y="5123810"/>
            <a:chExt cx="6511873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45971" y="5123810"/>
              <a:ext cx="6511873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84195" y="5123810"/>
            <a:ext cx="6511873" cy="28571"/>
            <a:chOff x="8384195" y="5123810"/>
            <a:chExt cx="6511873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384195" y="5123810"/>
              <a:ext cx="6511873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192792" y="1435358"/>
            <a:ext cx="2446599" cy="2446599"/>
            <a:chOff x="2192792" y="1435358"/>
            <a:chExt cx="2446599" cy="244659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92792" y="1435358"/>
              <a:ext cx="2446599" cy="244659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264013" y="1435358"/>
            <a:ext cx="3308268" cy="2326765"/>
            <a:chOff x="7264013" y="1435358"/>
            <a:chExt cx="3308268" cy="2326765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264013" y="1435358"/>
              <a:ext cx="3308268" cy="2326765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72368" y="1882159"/>
            <a:ext cx="2604172" cy="2604172"/>
            <a:chOff x="13072368" y="1882159"/>
            <a:chExt cx="2604172" cy="2604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72368" y="1882159"/>
              <a:ext cx="2604172" cy="2604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91172" y="5626857"/>
            <a:ext cx="2249839" cy="2249839"/>
            <a:chOff x="2291172" y="5626857"/>
            <a:chExt cx="2249839" cy="224983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91172" y="5626857"/>
              <a:ext cx="2249839" cy="224983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793227" y="5626857"/>
            <a:ext cx="2249839" cy="2249839"/>
            <a:chOff x="7793227" y="5626857"/>
            <a:chExt cx="2249839" cy="2249839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93227" y="5626857"/>
              <a:ext cx="2249839" cy="22498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249534" y="5974029"/>
            <a:ext cx="2249839" cy="2249839"/>
            <a:chOff x="13249534" y="5974029"/>
            <a:chExt cx="2249839" cy="2249839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249534" y="5974029"/>
              <a:ext cx="2249839" cy="2249839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7195213" y="9536201"/>
            <a:ext cx="314128" cy="53825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46824" y="342169"/>
            <a:ext cx="2423734" cy="822838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99717" y="3657145"/>
            <a:ext cx="4774200" cy="12001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857726" y="3657145"/>
            <a:ext cx="5120886" cy="1200162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9907" y="7855612"/>
            <a:ext cx="5037248" cy="1181114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142355" y="7855612"/>
            <a:ext cx="4809762" cy="1181114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9009" y="1863052"/>
            <a:ext cx="8886059" cy="7216921"/>
            <a:chOff x="8499009" y="1863052"/>
            <a:chExt cx="8886059" cy="721692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9009" y="1863052"/>
              <a:ext cx="8886059" cy="721692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938409" y="9536201"/>
            <a:ext cx="651023" cy="5477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2169"/>
            <a:ext cx="2140391" cy="822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349" y="1139755"/>
            <a:ext cx="5208055" cy="10636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183" y="1961621"/>
            <a:ext cx="7855563" cy="751550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51881" y="2794065"/>
            <a:ext cx="8815367" cy="4697585"/>
            <a:chOff x="8451881" y="2794065"/>
            <a:chExt cx="8815367" cy="469758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51881" y="2794065"/>
              <a:ext cx="8815367" cy="4697585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56549" y="9536201"/>
            <a:ext cx="1072451" cy="5477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2169"/>
            <a:ext cx="2140391" cy="822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574" y="1139755"/>
            <a:ext cx="4339598" cy="10612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183" y="1961621"/>
            <a:ext cx="10575173" cy="7515506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2733432"/>
            <a:ext cx="18285714" cy="6291605"/>
            <a:chOff x="0" y="2733432"/>
            <a:chExt cx="18285714" cy="629160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33432"/>
              <a:ext cx="18285714" cy="629160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57143" y="2996463"/>
            <a:ext cx="4282040" cy="5633386"/>
            <a:chOff x="257143" y="2996463"/>
            <a:chExt cx="4282040" cy="563338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7143" y="2996463"/>
              <a:ext cx="4282040" cy="56333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75102" y="2959841"/>
            <a:ext cx="4282040" cy="5633386"/>
            <a:chOff x="4775102" y="2959841"/>
            <a:chExt cx="4282040" cy="5633386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75102" y="2959841"/>
              <a:ext cx="4282040" cy="56333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14286" y="2967892"/>
            <a:ext cx="4282040" cy="5633386"/>
            <a:chOff x="9314286" y="2967892"/>
            <a:chExt cx="4282040" cy="5633386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314286" y="2967892"/>
              <a:ext cx="4282040" cy="563338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847261" y="2959841"/>
            <a:ext cx="4282040" cy="5633386"/>
            <a:chOff x="13847261" y="2959841"/>
            <a:chExt cx="4282040" cy="563338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847261" y="2959841"/>
              <a:ext cx="4282040" cy="5633386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6854573" y="9536201"/>
            <a:ext cx="763261" cy="54777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16349" y="1137908"/>
            <a:ext cx="5135406" cy="107200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79183" y="1961621"/>
            <a:ext cx="11948829" cy="93188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6824" y="342169"/>
            <a:ext cx="2140400" cy="8228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850012" y="8868849"/>
            <a:ext cx="6753905" cy="931886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828571" y="3548627"/>
            <a:ext cx="6590695" cy="3518357"/>
            <a:chOff x="9828571" y="3548627"/>
            <a:chExt cx="6590695" cy="351835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828571" y="3548627"/>
              <a:ext cx="6590695" cy="351835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839652" y="9536201"/>
            <a:ext cx="786156" cy="5382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2169"/>
            <a:ext cx="2140391" cy="822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349" y="1137908"/>
            <a:ext cx="7008073" cy="107200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69659" y="1925431"/>
            <a:ext cx="6979934" cy="70570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99009" y="2070190"/>
            <a:ext cx="8838931" cy="7186123"/>
            <a:chOff x="8499009" y="2070190"/>
            <a:chExt cx="8838931" cy="718612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499009" y="2070190"/>
              <a:ext cx="8838931" cy="7186123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26246" y="9536201"/>
            <a:ext cx="952394" cy="538251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2169"/>
            <a:ext cx="2140391" cy="822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16349" y="1139755"/>
            <a:ext cx="5208055" cy="1063665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183" y="1961621"/>
            <a:ext cx="7858278" cy="75365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992899" y="2983427"/>
            <a:ext cx="9345041" cy="4876718"/>
            <a:chOff x="7992899" y="2983427"/>
            <a:chExt cx="9345041" cy="487671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992899" y="2983427"/>
              <a:ext cx="9345041" cy="4876718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778801" y="9536201"/>
            <a:ext cx="874861" cy="5477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342169"/>
            <a:ext cx="2140391" cy="822838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574" y="1139755"/>
            <a:ext cx="4339598" cy="1061284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9183" y="1961621"/>
            <a:ext cx="10578735" cy="75365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639394" y="9536201"/>
            <a:ext cx="1078204" cy="5382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6824" y="279017"/>
            <a:ext cx="1430324" cy="858019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06825" y="1129898"/>
            <a:ext cx="3728797" cy="109713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7547260" y="1868943"/>
            <a:ext cx="10457143" cy="5790462"/>
            <a:chOff x="7547260" y="1868943"/>
            <a:chExt cx="10457143" cy="579046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7547260" y="2335596"/>
              <a:ext cx="10456414" cy="5314363"/>
              <a:chOff x="7547260" y="2335596"/>
              <a:chExt cx="10456414" cy="5314363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547260" y="2335596"/>
                <a:ext cx="10456414" cy="5314363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510888" y="1777517"/>
              <a:ext cx="1266400" cy="784743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348" y="2105593"/>
            <a:ext cx="8947877" cy="548939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722383" y="8483021"/>
            <a:ext cx="7883667" cy="123753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45316" y="1116165"/>
            <a:ext cx="12447619" cy="8262593"/>
            <a:chOff x="5245316" y="1116165"/>
            <a:chExt cx="12447619" cy="8262593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245316" y="1116165"/>
              <a:ext cx="12440815" cy="5079007"/>
              <a:chOff x="5245316" y="1116165"/>
              <a:chExt cx="12440815" cy="5079007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5245316" y="1116165"/>
                <a:ext cx="12440815" cy="5079007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5245316" y="5912092"/>
              <a:ext cx="12402720" cy="3466622"/>
              <a:chOff x="5245316" y="5912092"/>
              <a:chExt cx="12402720" cy="3466622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5245316" y="5912092"/>
                <a:ext cx="12402720" cy="3466622"/>
              </a:xfrm>
              <a:prstGeom prst="rect">
                <a:avLst/>
              </a:prstGeom>
            </p:spPr>
          </p:pic>
        </p:grpSp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634182" y="9536201"/>
            <a:ext cx="1096718" cy="54777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279017"/>
            <a:ext cx="1430324" cy="8580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16349" y="1129898"/>
            <a:ext cx="4700483" cy="109713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348" y="3127669"/>
            <a:ext cx="4225134" cy="421322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74646" y="2741774"/>
            <a:ext cx="15536422" cy="4802167"/>
            <a:chOff x="1374646" y="2741774"/>
            <a:chExt cx="15536422" cy="4802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4646" y="2741774"/>
              <a:ext cx="15536422" cy="4802167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058144" y="9536201"/>
            <a:ext cx="459690" cy="5477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279017"/>
            <a:ext cx="1430324" cy="85801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06825" y="1129898"/>
            <a:ext cx="2697864" cy="1097131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07515" y="2561981"/>
            <a:ext cx="3826277" cy="1197065"/>
            <a:chOff x="1307515" y="2561981"/>
            <a:chExt cx="3826277" cy="119706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07515" y="2561981"/>
              <a:ext cx="3826277" cy="119706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228373" y="2561981"/>
            <a:ext cx="3826277" cy="1197065"/>
            <a:chOff x="5228373" y="2561981"/>
            <a:chExt cx="3826277" cy="119706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28373" y="2561981"/>
              <a:ext cx="3826277" cy="119706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215153" y="2561981"/>
            <a:ext cx="3826277" cy="1197065"/>
            <a:chOff x="9215153" y="2561981"/>
            <a:chExt cx="3826277" cy="119706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215153" y="2561981"/>
              <a:ext cx="3826277" cy="119706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151922" y="2561981"/>
            <a:ext cx="3826277" cy="1197065"/>
            <a:chOff x="13151922" y="2561981"/>
            <a:chExt cx="3826277" cy="119706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151922" y="2561981"/>
              <a:ext cx="3826277" cy="119706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5228373" y="4967548"/>
            <a:ext cx="3826277" cy="3349113"/>
            <a:chOff x="5228373" y="4967548"/>
            <a:chExt cx="3826277" cy="3349113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28373" y="4967548"/>
              <a:ext cx="3826277" cy="334911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215153" y="4967548"/>
            <a:ext cx="3826277" cy="3349113"/>
            <a:chOff x="9215153" y="4967548"/>
            <a:chExt cx="3826277" cy="334911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215153" y="4967548"/>
              <a:ext cx="3826277" cy="334911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151922" y="4967548"/>
            <a:ext cx="3826277" cy="3349113"/>
            <a:chOff x="13151922" y="4967548"/>
            <a:chExt cx="3826277" cy="3349113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151922" y="4967548"/>
              <a:ext cx="3826277" cy="334911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041793" y="3852090"/>
            <a:ext cx="872000" cy="872000"/>
            <a:chOff x="2041793" y="3852090"/>
            <a:chExt cx="872000" cy="87200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041793" y="3852090"/>
              <a:ext cx="872000" cy="87200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07515" y="4967548"/>
            <a:ext cx="3826277" cy="3349113"/>
            <a:chOff x="1307515" y="4967548"/>
            <a:chExt cx="3826277" cy="3349113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7515" y="4967548"/>
              <a:ext cx="3826277" cy="3349113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269493"/>
            <a:ext cx="2205162" cy="877067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053230" y="9536201"/>
            <a:ext cx="472051" cy="53825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6558" y="1471540"/>
            <a:ext cx="13119759" cy="1097130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469881" y="5191863"/>
            <a:ext cx="3109478" cy="2844383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014234" y="2786349"/>
            <a:ext cx="2245152" cy="85169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887472" y="2786349"/>
            <a:ext cx="2307057" cy="851695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541100" y="2786349"/>
            <a:ext cx="2792742" cy="851695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443481" y="2786349"/>
            <a:ext cx="2844171" cy="85169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45206" y="3698537"/>
            <a:ext cx="4668905" cy="1331543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314252" y="5191863"/>
            <a:ext cx="2741830" cy="198091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2401650" y="3698537"/>
            <a:ext cx="4613658" cy="1322020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478126" y="3698537"/>
            <a:ext cx="4613658" cy="1322020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464888" y="3698537"/>
            <a:ext cx="4613658" cy="1322020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392328" y="5191863"/>
            <a:ext cx="3288450" cy="241265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9379109" y="5191863"/>
            <a:ext cx="2794411" cy="1980916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5123810"/>
            <a:ext cx="16390165" cy="28571"/>
            <a:chOff x="947775" y="5123810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5123810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845971" y="5123810"/>
            <a:ext cx="6511873" cy="28571"/>
            <a:chOff x="2845971" y="5123810"/>
            <a:chExt cx="6511873" cy="2857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2845971" y="5123810"/>
              <a:ext cx="6511873" cy="2857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8384195" y="5123810"/>
            <a:ext cx="6511873" cy="28571"/>
            <a:chOff x="8384195" y="5123810"/>
            <a:chExt cx="6511873" cy="2857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0">
              <a:off x="8384195" y="5123810"/>
              <a:ext cx="6511873" cy="2857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267608" y="1774479"/>
            <a:ext cx="2135934" cy="2604172"/>
            <a:chOff x="2267608" y="1774479"/>
            <a:chExt cx="2135934" cy="260417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67608" y="1774479"/>
              <a:ext cx="2135934" cy="26041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639914" y="1296655"/>
            <a:ext cx="2556467" cy="2556467"/>
            <a:chOff x="7639914" y="1296655"/>
            <a:chExt cx="2556467" cy="2556467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7639914" y="1296655"/>
              <a:ext cx="2556467" cy="2556467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3087438" y="1296655"/>
            <a:ext cx="2652257" cy="2604172"/>
            <a:chOff x="13087438" y="1296655"/>
            <a:chExt cx="2652257" cy="260417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087438" y="1296655"/>
              <a:ext cx="2652257" cy="260417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267608" y="5802509"/>
            <a:ext cx="2296968" cy="2296968"/>
            <a:chOff x="2267608" y="5802509"/>
            <a:chExt cx="2296968" cy="229696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267608" y="5802509"/>
              <a:ext cx="2296968" cy="229696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639914" y="5967685"/>
            <a:ext cx="2556467" cy="1917350"/>
            <a:chOff x="7639914" y="5967685"/>
            <a:chExt cx="2556467" cy="1917350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639914" y="5967685"/>
              <a:ext cx="2556467" cy="1917350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0412944" y="9536201"/>
            <a:ext cx="10474309" cy="5382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37300" y="342169"/>
            <a:ext cx="2288458" cy="822838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777412" y="3657145"/>
            <a:ext cx="5151152" cy="1200162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045602" y="3638098"/>
            <a:ext cx="5490095" cy="1181114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62164" y="7846088"/>
            <a:ext cx="5099714" cy="1200162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976098" y="7936059"/>
            <a:ext cx="3985562" cy="110609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1863052"/>
            <a:ext cx="6604509" cy="2274400"/>
            <a:chOff x="947775" y="1863052"/>
            <a:chExt cx="6604509" cy="22744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1863052"/>
              <a:ext cx="6604509" cy="22744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2498335" y="4496276"/>
            <a:ext cx="3149042" cy="4045879"/>
            <a:chOff x="2498335" y="4496276"/>
            <a:chExt cx="3149042" cy="4045879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498335" y="4496276"/>
              <a:ext cx="3149042" cy="4045879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059040" y="9536201"/>
            <a:ext cx="458794" cy="547775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46824" y="279017"/>
            <a:ext cx="1802924" cy="8580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873" y="1175613"/>
            <a:ext cx="1811616" cy="105314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08138" y="2029855"/>
            <a:ext cx="11140963" cy="146548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433624" y="4589693"/>
            <a:ext cx="9514401" cy="185902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908138" y="7573151"/>
            <a:ext cx="11856468" cy="96507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0E6CA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00946" y="2684412"/>
            <a:ext cx="13159965" cy="2244422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6093" y="6512283"/>
            <a:ext cx="7613383" cy="160632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1788084"/>
            <a:ext cx="6548945" cy="6118681"/>
            <a:chOff x="947775" y="1788084"/>
            <a:chExt cx="6548945" cy="611868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1788084"/>
              <a:ext cx="6548945" cy="611868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166478" y="9536201"/>
            <a:ext cx="361899" cy="547775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46824" y="250759"/>
            <a:ext cx="1450019" cy="99041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07781" y="1610323"/>
            <a:ext cx="9829420" cy="48644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100545" y="4351770"/>
            <a:ext cx="1213685" cy="35714"/>
            <a:chOff x="15100545" y="4351770"/>
            <a:chExt cx="1213685" cy="3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5340000">
              <a:off x="15100545" y="4351770"/>
              <a:ext cx="1213685" cy="3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918358" y="867870"/>
            <a:ext cx="10268576" cy="17900"/>
            <a:chOff x="3918358" y="867870"/>
            <a:chExt cx="10268576" cy="179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3918358" y="867870"/>
              <a:ext cx="10268576" cy="179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281233" y="3007822"/>
            <a:ext cx="1536670" cy="35714"/>
            <a:chOff x="8281233" y="3007822"/>
            <a:chExt cx="1536670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60000">
              <a:off x="8281233" y="3007822"/>
              <a:ext cx="1536670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348" y="357407"/>
            <a:ext cx="2119105" cy="785534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420535" y="9536201"/>
            <a:ext cx="10461061" cy="53825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743374" y="1969260"/>
            <a:ext cx="609555" cy="23902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127894" y="903671"/>
            <a:ext cx="5872101" cy="485245"/>
            <a:chOff x="6127894" y="903671"/>
            <a:chExt cx="5872101" cy="48524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127894" y="903671"/>
              <a:ext cx="5872101" cy="4852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083604" y="1424261"/>
            <a:ext cx="5916390" cy="833122"/>
            <a:chOff x="6083604" y="1424261"/>
            <a:chExt cx="5916390" cy="83312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83604" y="1424261"/>
              <a:ext cx="5916390" cy="833122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18317" y="952416"/>
            <a:ext cx="1275039" cy="485039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176668" y="1370107"/>
            <a:ext cx="887276" cy="887276"/>
            <a:chOff x="8176668" y="1370107"/>
            <a:chExt cx="887276" cy="88727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176668" y="1370107"/>
              <a:ext cx="887276" cy="8872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186934" y="4976377"/>
            <a:ext cx="3062095" cy="3222470"/>
            <a:chOff x="14186934" y="4976377"/>
            <a:chExt cx="3062095" cy="322247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86934" y="4976377"/>
              <a:ext cx="3062095" cy="322247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487334" y="5436824"/>
            <a:ext cx="1986761" cy="1557556"/>
            <a:chOff x="1487334" y="5436824"/>
            <a:chExt cx="1986761" cy="1557556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736102" y="5436824"/>
              <a:ext cx="1737993" cy="1246120"/>
              <a:chOff x="1736102" y="5436824"/>
              <a:chExt cx="1737993" cy="1246120"/>
            </a:xfrm>
          </p:grpSpPr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736102" y="5436824"/>
                <a:ext cx="1737993" cy="1246120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1613748" y="5617670"/>
              <a:ext cx="1737993" cy="1245053"/>
              <a:chOff x="1613748" y="5617670"/>
              <a:chExt cx="1737993" cy="1245053"/>
            </a:xfrm>
          </p:grpSpPr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613748" y="5617670"/>
                <a:ext cx="1737993" cy="1245053"/>
              </a:xfrm>
              <a:prstGeom prst="rect">
                <a:avLst/>
              </a:prstGeom>
            </p:spPr>
          </p:pic>
        </p:grpSp>
        <p:grpSp>
          <p:nvGrpSpPr>
            <p:cNvPr id="1012" name="그룹 1012"/>
            <p:cNvGrpSpPr/>
            <p:nvPr/>
          </p:nvGrpSpPr>
          <p:grpSpPr>
            <a:xfrm>
              <a:off x="1487334" y="5749327"/>
              <a:ext cx="1737993" cy="1245053"/>
              <a:chOff x="1487334" y="5749327"/>
              <a:chExt cx="1737993" cy="124505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487334" y="5749327"/>
                <a:ext cx="1737993" cy="1245053"/>
              </a:xfrm>
              <a:prstGeom prst="rect">
                <a:avLst/>
              </a:prstGeom>
            </p:spPr>
          </p:pic>
        </p:grpSp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17124" y="7249472"/>
            <a:ext cx="3021565" cy="935422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4410469" y="5166014"/>
            <a:ext cx="858610" cy="832249"/>
            <a:chOff x="14410469" y="5166014"/>
            <a:chExt cx="858610" cy="83224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10469" y="5166014"/>
              <a:ext cx="858610" cy="83224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4570435" y="6260130"/>
            <a:ext cx="601668" cy="52471"/>
            <a:chOff x="14570435" y="6260130"/>
            <a:chExt cx="601668" cy="52471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60000">
              <a:off x="14570435" y="6260130"/>
              <a:ext cx="601668" cy="5247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4840870" y="6625209"/>
            <a:ext cx="431910" cy="52471"/>
            <a:chOff x="14840870" y="6625209"/>
            <a:chExt cx="431910" cy="5247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60000">
              <a:off x="14840870" y="6625209"/>
              <a:ext cx="431910" cy="52471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5364786" y="5582138"/>
            <a:ext cx="1617452" cy="1150408"/>
            <a:chOff x="15364786" y="5582138"/>
            <a:chExt cx="1617452" cy="115040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64786" y="5582138"/>
              <a:ext cx="1617452" cy="1150408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6345803" y="1415643"/>
            <a:ext cx="587265" cy="540203"/>
            <a:chOff x="6345803" y="1415643"/>
            <a:chExt cx="587265" cy="540203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6345803" y="1415643"/>
              <a:ext cx="587265" cy="540203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336177" y="1415201"/>
            <a:ext cx="696726" cy="796259"/>
            <a:chOff x="7336177" y="1415201"/>
            <a:chExt cx="696726" cy="796259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7336177" y="1415201"/>
              <a:ext cx="696726" cy="796259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0245987" y="1393498"/>
            <a:ext cx="609410" cy="609410"/>
            <a:chOff x="10245987" y="1393498"/>
            <a:chExt cx="609410" cy="609410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0245987" y="1393498"/>
              <a:ext cx="609410" cy="609410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1227628" y="1393498"/>
            <a:ext cx="609410" cy="609410"/>
            <a:chOff x="11227628" y="1393498"/>
            <a:chExt cx="609410" cy="609410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11227628" y="1393498"/>
              <a:ext cx="609410" cy="609410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9357432" y="1393498"/>
            <a:ext cx="609410" cy="609410"/>
            <a:chOff x="9357432" y="1393498"/>
            <a:chExt cx="609410" cy="609410"/>
          </a:xfrm>
        </p:grpSpPr>
        <p:pic>
          <p:nvPicPr>
            <p:cNvPr id="67" name="Object 66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357432" y="1393498"/>
              <a:ext cx="609410" cy="609410"/>
            </a:xfrm>
            <a:prstGeom prst="rect">
              <a:avLst/>
            </a:prstGeom>
          </p:spPr>
        </p:pic>
      </p:grpSp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964527" y="1846887"/>
            <a:ext cx="1319115" cy="625096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856245" y="1820724"/>
            <a:ext cx="1473753" cy="701286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9723347" y="1856301"/>
            <a:ext cx="1488305" cy="663191"/>
          </a:xfrm>
          <a:prstGeom prst="rect">
            <a:avLst/>
          </a:prstGeom>
        </p:spPr>
      </p:pic>
      <p:pic>
        <p:nvPicPr>
          <p:cNvPr id="72" name="Object 71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0935324" y="1862693"/>
            <a:ext cx="1274307" cy="656422"/>
          </a:xfrm>
          <a:prstGeom prst="rect">
            <a:avLst/>
          </a:prstGeom>
        </p:spPr>
      </p:pic>
      <p:grpSp>
        <p:nvGrpSpPr>
          <p:cNvPr id="1022" name="그룹 1022"/>
          <p:cNvGrpSpPr/>
          <p:nvPr/>
        </p:nvGrpSpPr>
        <p:grpSpPr>
          <a:xfrm>
            <a:off x="3743723" y="2889948"/>
            <a:ext cx="2602080" cy="957893"/>
            <a:chOff x="3743723" y="2889948"/>
            <a:chExt cx="2602080" cy="957893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3884254" y="2889948"/>
              <a:ext cx="2225483" cy="957893"/>
              <a:chOff x="3884254" y="2889948"/>
              <a:chExt cx="2225483" cy="957893"/>
            </a:xfrm>
          </p:grpSpPr>
          <p:pic>
            <p:nvPicPr>
              <p:cNvPr id="75" name="Object 7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884254" y="2889948"/>
                <a:ext cx="2225483" cy="957893"/>
              </a:xfrm>
              <a:prstGeom prst="rect">
                <a:avLst/>
              </a:prstGeom>
            </p:spPr>
          </p:pic>
        </p:grpSp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64168" y="3021850"/>
              <a:ext cx="3350991" cy="845115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64743" y="7300838"/>
            <a:ext cx="2857115" cy="953153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294492" y="2385436"/>
            <a:ext cx="3455042" cy="567946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7751606" y="2804672"/>
            <a:ext cx="2602080" cy="957893"/>
            <a:chOff x="7751606" y="2804672"/>
            <a:chExt cx="2602080" cy="957893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7892137" y="2804672"/>
              <a:ext cx="2225483" cy="957893"/>
              <a:chOff x="7892137" y="2804672"/>
              <a:chExt cx="2225483" cy="957893"/>
            </a:xfrm>
          </p:grpSpPr>
          <p:pic>
            <p:nvPicPr>
              <p:cNvPr id="83" name="Object 82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892137" y="2804672"/>
                <a:ext cx="2225483" cy="957893"/>
              </a:xfrm>
              <a:prstGeom prst="rect">
                <a:avLst/>
              </a:prstGeom>
            </p:spPr>
          </p:pic>
        </p:grpSp>
        <p:pic>
          <p:nvPicPr>
            <p:cNvPr id="85" name="Object 84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72051" y="2936574"/>
              <a:ext cx="3350991" cy="845115"/>
            </a:xfrm>
            <a:prstGeom prst="rect">
              <a:avLst/>
            </a:prstGeom>
          </p:spPr>
        </p:pic>
      </p:grpSp>
      <p:grpSp>
        <p:nvGrpSpPr>
          <p:cNvPr id="1026" name="그룹 1026"/>
          <p:cNvGrpSpPr/>
          <p:nvPr/>
        </p:nvGrpSpPr>
        <p:grpSpPr>
          <a:xfrm>
            <a:off x="12000000" y="2835770"/>
            <a:ext cx="2602080" cy="957893"/>
            <a:chOff x="12000000" y="2835770"/>
            <a:chExt cx="2602080" cy="957893"/>
          </a:xfrm>
        </p:grpSpPr>
        <p:grpSp>
          <p:nvGrpSpPr>
            <p:cNvPr id="1027" name="그룹 1027"/>
            <p:cNvGrpSpPr/>
            <p:nvPr/>
          </p:nvGrpSpPr>
          <p:grpSpPr>
            <a:xfrm>
              <a:off x="12140525" y="2835770"/>
              <a:ext cx="2225483" cy="957893"/>
              <a:chOff x="12140525" y="2835770"/>
              <a:chExt cx="2225483" cy="957893"/>
            </a:xfrm>
          </p:grpSpPr>
          <p:pic>
            <p:nvPicPr>
              <p:cNvPr id="89" name="Object 88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140525" y="2835770"/>
                <a:ext cx="2225483" cy="957893"/>
              </a:xfrm>
              <a:prstGeom prst="rect">
                <a:avLst/>
              </a:prstGeom>
            </p:spPr>
          </p:pic>
        </p:grpSp>
        <p:pic>
          <p:nvPicPr>
            <p:cNvPr id="91" name="Object 90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20445" y="2967674"/>
              <a:ext cx="3350991" cy="845115"/>
            </a:xfrm>
            <a:prstGeom prst="rect">
              <a:avLst/>
            </a:prstGeom>
          </p:spPr>
        </p:pic>
      </p:grpSp>
      <p:grpSp>
        <p:nvGrpSpPr>
          <p:cNvPr id="1028" name="그룹 1028"/>
          <p:cNvGrpSpPr/>
          <p:nvPr/>
        </p:nvGrpSpPr>
        <p:grpSpPr>
          <a:xfrm>
            <a:off x="446453" y="3270773"/>
            <a:ext cx="3685131" cy="35714"/>
            <a:chOff x="446453" y="3270773"/>
            <a:chExt cx="3685131" cy="35714"/>
          </a:xfrm>
        </p:grpSpPr>
        <p:pic>
          <p:nvPicPr>
            <p:cNvPr id="94" name="Object 9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46453" y="3270773"/>
              <a:ext cx="3685131" cy="35714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15080894" y="4351925"/>
            <a:ext cx="1213943" cy="35714"/>
            <a:chOff x="15080894" y="4351925"/>
            <a:chExt cx="1213943" cy="35714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5460000">
              <a:off x="15080894" y="4351925"/>
              <a:ext cx="1213943" cy="35714"/>
            </a:xfrm>
            <a:prstGeom prst="rect">
              <a:avLst/>
            </a:prstGeom>
          </p:spPr>
        </p:pic>
      </p:grpSp>
      <p:grpSp>
        <p:nvGrpSpPr>
          <p:cNvPr id="1030" name="그룹 1030"/>
          <p:cNvGrpSpPr/>
          <p:nvPr/>
        </p:nvGrpSpPr>
        <p:grpSpPr>
          <a:xfrm>
            <a:off x="2892124" y="3752794"/>
            <a:ext cx="12820223" cy="35714"/>
            <a:chOff x="2892124" y="3752794"/>
            <a:chExt cx="12820223" cy="35714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892124" y="3752794"/>
              <a:ext cx="12820223" cy="35714"/>
            </a:xfrm>
            <a:prstGeom prst="rect">
              <a:avLst/>
            </a:prstGeom>
          </p:spPr>
        </p:pic>
      </p:grpSp>
      <p:grpSp>
        <p:nvGrpSpPr>
          <p:cNvPr id="1031" name="그룹 1031"/>
          <p:cNvGrpSpPr/>
          <p:nvPr/>
        </p:nvGrpSpPr>
        <p:grpSpPr>
          <a:xfrm>
            <a:off x="8281233" y="3007822"/>
            <a:ext cx="1536670" cy="35714"/>
            <a:chOff x="8281233" y="3007822"/>
            <a:chExt cx="1536670" cy="35714"/>
          </a:xfrm>
        </p:grpSpPr>
        <p:pic>
          <p:nvPicPr>
            <p:cNvPr id="103" name="Object 10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5460000">
              <a:off x="8281233" y="3007822"/>
              <a:ext cx="1536670" cy="35714"/>
            </a:xfrm>
            <a:prstGeom prst="rect">
              <a:avLst/>
            </a:prstGeom>
          </p:spPr>
        </p:pic>
      </p:grpSp>
      <p:grpSp>
        <p:nvGrpSpPr>
          <p:cNvPr id="1032" name="그룹 1032"/>
          <p:cNvGrpSpPr/>
          <p:nvPr/>
        </p:nvGrpSpPr>
        <p:grpSpPr>
          <a:xfrm>
            <a:off x="2313372" y="4326589"/>
            <a:ext cx="1198701" cy="35714"/>
            <a:chOff x="2313372" y="4326589"/>
            <a:chExt cx="1198701" cy="35714"/>
          </a:xfrm>
        </p:grpSpPr>
        <p:pic>
          <p:nvPicPr>
            <p:cNvPr id="106" name="Object 10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 rot="-5400000">
              <a:off x="2313372" y="4326589"/>
              <a:ext cx="1198701" cy="35714"/>
            </a:xfrm>
            <a:prstGeom prst="rect">
              <a:avLst/>
            </a:prstGeom>
          </p:spPr>
        </p:pic>
      </p:grpSp>
      <p:grpSp>
        <p:nvGrpSpPr>
          <p:cNvPr id="1033" name="그룹 1033"/>
          <p:cNvGrpSpPr/>
          <p:nvPr/>
        </p:nvGrpSpPr>
        <p:grpSpPr>
          <a:xfrm>
            <a:off x="14147891" y="4976689"/>
            <a:ext cx="3062095" cy="3222470"/>
            <a:chOff x="14147891" y="4976689"/>
            <a:chExt cx="3062095" cy="3222470"/>
          </a:xfrm>
        </p:grpSpPr>
        <p:pic>
          <p:nvPicPr>
            <p:cNvPr id="109" name="Object 10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147891" y="4976689"/>
              <a:ext cx="3062095" cy="3222470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14410469" y="5166014"/>
            <a:ext cx="858610" cy="832249"/>
            <a:chOff x="14410469" y="5166014"/>
            <a:chExt cx="858610" cy="832249"/>
          </a:xfrm>
        </p:grpSpPr>
        <p:pic>
          <p:nvPicPr>
            <p:cNvPr id="112" name="Object 11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410469" y="5166014"/>
              <a:ext cx="858610" cy="832249"/>
            </a:xfrm>
            <a:prstGeom prst="rect">
              <a:avLst/>
            </a:prstGeom>
          </p:spPr>
        </p:pic>
      </p:grpSp>
      <p:grpSp>
        <p:nvGrpSpPr>
          <p:cNvPr id="1035" name="그룹 1035"/>
          <p:cNvGrpSpPr/>
          <p:nvPr/>
        </p:nvGrpSpPr>
        <p:grpSpPr>
          <a:xfrm>
            <a:off x="14570435" y="6260130"/>
            <a:ext cx="601668" cy="52471"/>
            <a:chOff x="14570435" y="6260130"/>
            <a:chExt cx="601668" cy="52471"/>
          </a:xfrm>
        </p:grpSpPr>
        <p:pic>
          <p:nvPicPr>
            <p:cNvPr id="115" name="Object 11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-5460000">
              <a:off x="14570435" y="6260130"/>
              <a:ext cx="601668" cy="5247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14840870" y="6625209"/>
            <a:ext cx="431910" cy="52471"/>
            <a:chOff x="14840870" y="6625209"/>
            <a:chExt cx="431910" cy="52471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60000">
              <a:off x="14840870" y="6625209"/>
              <a:ext cx="431910" cy="52471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5364786" y="5582138"/>
            <a:ext cx="1617452" cy="1150408"/>
            <a:chOff x="15364786" y="5582138"/>
            <a:chExt cx="1617452" cy="1150408"/>
          </a:xfrm>
        </p:grpSpPr>
        <p:pic>
          <p:nvPicPr>
            <p:cNvPr id="121" name="Object 12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5364786" y="5582138"/>
              <a:ext cx="1617452" cy="1150408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-1714286" y="5385836"/>
            <a:ext cx="4268222" cy="35714"/>
            <a:chOff x="-1714286" y="5385836"/>
            <a:chExt cx="4268222" cy="35714"/>
          </a:xfrm>
        </p:grpSpPr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 rot="5400000">
              <a:off x="-1714286" y="5385836"/>
              <a:ext cx="4268222" cy="35714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3743723" y="2889948"/>
            <a:ext cx="2602080" cy="957893"/>
            <a:chOff x="3743723" y="2889948"/>
            <a:chExt cx="2602080" cy="957893"/>
          </a:xfrm>
        </p:grpSpPr>
        <p:grpSp>
          <p:nvGrpSpPr>
            <p:cNvPr id="1040" name="그룹 1040"/>
            <p:cNvGrpSpPr/>
            <p:nvPr/>
          </p:nvGrpSpPr>
          <p:grpSpPr>
            <a:xfrm>
              <a:off x="3884254" y="2889948"/>
              <a:ext cx="2225483" cy="957893"/>
              <a:chOff x="3884254" y="2889948"/>
              <a:chExt cx="2225483" cy="957893"/>
            </a:xfrm>
          </p:grpSpPr>
          <p:pic>
            <p:nvPicPr>
              <p:cNvPr id="128" name="Object 127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3884254" y="2889948"/>
                <a:ext cx="2225483" cy="957893"/>
              </a:xfrm>
              <a:prstGeom prst="rect">
                <a:avLst/>
              </a:prstGeom>
            </p:spPr>
          </p:pic>
        </p:grpSp>
        <p:pic>
          <p:nvPicPr>
            <p:cNvPr id="130" name="Object 12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164168" y="3021850"/>
              <a:ext cx="3350991" cy="845115"/>
            </a:xfrm>
            <a:prstGeom prst="rect">
              <a:avLst/>
            </a:prstGeom>
          </p:spPr>
        </p:pic>
      </p:grpSp>
      <p:pic>
        <p:nvPicPr>
          <p:cNvPr id="132" name="Object 13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64743" y="7300838"/>
            <a:ext cx="2857115" cy="953153"/>
          </a:xfrm>
          <a:prstGeom prst="rect">
            <a:avLst/>
          </a:prstGeom>
        </p:spPr>
      </p:pic>
      <p:grpSp>
        <p:nvGrpSpPr>
          <p:cNvPr id="1041" name="그룹 1041"/>
          <p:cNvGrpSpPr/>
          <p:nvPr/>
        </p:nvGrpSpPr>
        <p:grpSpPr>
          <a:xfrm>
            <a:off x="7751606" y="2804672"/>
            <a:ext cx="2602080" cy="957893"/>
            <a:chOff x="7751606" y="2804672"/>
            <a:chExt cx="2602080" cy="957893"/>
          </a:xfrm>
        </p:grpSpPr>
        <p:grpSp>
          <p:nvGrpSpPr>
            <p:cNvPr id="1042" name="그룹 1042"/>
            <p:cNvGrpSpPr/>
            <p:nvPr/>
          </p:nvGrpSpPr>
          <p:grpSpPr>
            <a:xfrm>
              <a:off x="7892137" y="2804672"/>
              <a:ext cx="2225483" cy="957893"/>
              <a:chOff x="7892137" y="2804672"/>
              <a:chExt cx="2225483" cy="957893"/>
            </a:xfrm>
          </p:grpSpPr>
          <p:pic>
            <p:nvPicPr>
              <p:cNvPr id="135" name="Object 134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7892137" y="2804672"/>
                <a:ext cx="2225483" cy="957893"/>
              </a:xfrm>
              <a:prstGeom prst="rect">
                <a:avLst/>
              </a:prstGeom>
            </p:spPr>
          </p:pic>
        </p:grpSp>
        <p:pic>
          <p:nvPicPr>
            <p:cNvPr id="137" name="Object 136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172051" y="2936574"/>
              <a:ext cx="3350991" cy="845115"/>
            </a:xfrm>
            <a:prstGeom prst="rect">
              <a:avLst/>
            </a:prstGeom>
          </p:spPr>
        </p:pic>
      </p:grpSp>
      <p:grpSp>
        <p:nvGrpSpPr>
          <p:cNvPr id="1043" name="그룹 1043"/>
          <p:cNvGrpSpPr/>
          <p:nvPr/>
        </p:nvGrpSpPr>
        <p:grpSpPr>
          <a:xfrm>
            <a:off x="12000000" y="2835770"/>
            <a:ext cx="2602080" cy="957893"/>
            <a:chOff x="12000000" y="2835770"/>
            <a:chExt cx="2602080" cy="957893"/>
          </a:xfrm>
        </p:grpSpPr>
        <p:grpSp>
          <p:nvGrpSpPr>
            <p:cNvPr id="1044" name="그룹 1044"/>
            <p:cNvGrpSpPr/>
            <p:nvPr/>
          </p:nvGrpSpPr>
          <p:grpSpPr>
            <a:xfrm>
              <a:off x="12140525" y="2835770"/>
              <a:ext cx="2225483" cy="957893"/>
              <a:chOff x="12140525" y="2835770"/>
              <a:chExt cx="2225483" cy="957893"/>
            </a:xfrm>
          </p:grpSpPr>
          <p:pic>
            <p:nvPicPr>
              <p:cNvPr id="141" name="Object 14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140525" y="2835770"/>
                <a:ext cx="2225483" cy="957893"/>
              </a:xfrm>
              <a:prstGeom prst="rect">
                <a:avLst/>
              </a:prstGeom>
            </p:spPr>
          </p:pic>
        </p:grpSp>
        <p:pic>
          <p:nvPicPr>
            <p:cNvPr id="143" name="Object 14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420445" y="2967674"/>
              <a:ext cx="3350991" cy="845115"/>
            </a:xfrm>
            <a:prstGeom prst="rect">
              <a:avLst/>
            </a:prstGeom>
          </p:spPr>
        </p:pic>
      </p:grpSp>
      <p:grpSp>
        <p:nvGrpSpPr>
          <p:cNvPr id="1045" name="그룹 1045"/>
          <p:cNvGrpSpPr/>
          <p:nvPr/>
        </p:nvGrpSpPr>
        <p:grpSpPr>
          <a:xfrm>
            <a:off x="14733296" y="4369783"/>
            <a:ext cx="1962704" cy="602527"/>
            <a:chOff x="14733296" y="4369783"/>
            <a:chExt cx="1962704" cy="602527"/>
          </a:xfrm>
        </p:grpSpPr>
        <p:grpSp>
          <p:nvGrpSpPr>
            <p:cNvPr id="1046" name="그룹 1046"/>
            <p:cNvGrpSpPr/>
            <p:nvPr/>
          </p:nvGrpSpPr>
          <p:grpSpPr>
            <a:xfrm>
              <a:off x="14733296" y="4369783"/>
              <a:ext cx="1962704" cy="602527"/>
              <a:chOff x="14733296" y="4369783"/>
              <a:chExt cx="1962704" cy="602527"/>
            </a:xfrm>
          </p:grpSpPr>
          <p:pic>
            <p:nvPicPr>
              <p:cNvPr id="147" name="Object 146"/>
              <p:cNvPicPr>
                <a:picLocks noChangeAspect="1"/>
              </p:cNvPicPr>
              <p:nvPr/>
            </p:nvPicPr>
            <p:blipFill>
              <a:blip r:embed="rId38" cstate="print"/>
              <a:stretch>
                <a:fillRect/>
              </a:stretch>
            </p:blipFill>
            <p:spPr>
              <a:xfrm>
                <a:off x="14733296" y="4369783"/>
                <a:ext cx="1962704" cy="602527"/>
              </a:xfrm>
              <a:prstGeom prst="rect">
                <a:avLst/>
              </a:prstGeom>
            </p:spPr>
          </p:pic>
        </p:grpSp>
        <p:pic>
          <p:nvPicPr>
            <p:cNvPr id="149" name="Object 148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14696891" y="4426970"/>
              <a:ext cx="2060376" cy="548652"/>
            </a:xfrm>
            <a:prstGeom prst="rect">
              <a:avLst/>
            </a:prstGeom>
          </p:spPr>
        </p:pic>
      </p:grpSp>
      <p:grpSp>
        <p:nvGrpSpPr>
          <p:cNvPr id="1047" name="그룹 1047"/>
          <p:cNvGrpSpPr/>
          <p:nvPr/>
        </p:nvGrpSpPr>
        <p:grpSpPr>
          <a:xfrm>
            <a:off x="5418456" y="3762565"/>
            <a:ext cx="3105416" cy="4389350"/>
            <a:chOff x="5418456" y="3762565"/>
            <a:chExt cx="3105416" cy="4389350"/>
          </a:xfrm>
        </p:grpSpPr>
        <p:grpSp>
          <p:nvGrpSpPr>
            <p:cNvPr id="1048" name="그룹 1048"/>
            <p:cNvGrpSpPr/>
            <p:nvPr/>
          </p:nvGrpSpPr>
          <p:grpSpPr>
            <a:xfrm>
              <a:off x="5418456" y="4929445"/>
              <a:ext cx="3105416" cy="3222470"/>
              <a:chOff x="5418456" y="4929445"/>
              <a:chExt cx="3105416" cy="3222470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5418456" y="4929445"/>
                <a:ext cx="3105416" cy="3222470"/>
              </a:xfrm>
              <a:prstGeom prst="rect">
                <a:avLst/>
              </a:prstGeom>
            </p:spPr>
          </p:pic>
        </p:grpSp>
        <p:pic>
          <p:nvPicPr>
            <p:cNvPr id="155" name="Object 154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682807" y="6392145"/>
              <a:ext cx="2862839" cy="2232324"/>
            </a:xfrm>
            <a:prstGeom prst="rect">
              <a:avLst/>
            </a:prstGeom>
          </p:spPr>
        </p:pic>
        <p:grpSp>
          <p:nvGrpSpPr>
            <p:cNvPr id="1049" name="그룹 1049"/>
            <p:cNvGrpSpPr/>
            <p:nvPr/>
          </p:nvGrpSpPr>
          <p:grpSpPr>
            <a:xfrm>
              <a:off x="5530505" y="5163603"/>
              <a:ext cx="858610" cy="832249"/>
              <a:chOff x="5530505" y="5163603"/>
              <a:chExt cx="858610" cy="832249"/>
            </a:xfrm>
          </p:grpSpPr>
          <p:pic>
            <p:nvPicPr>
              <p:cNvPr id="157" name="Object 156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5530505" y="5163603"/>
                <a:ext cx="858610" cy="832249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5970336" y="6539720"/>
              <a:ext cx="487824" cy="52471"/>
              <a:chOff x="5970336" y="6539720"/>
              <a:chExt cx="487824" cy="52471"/>
            </a:xfrm>
          </p:grpSpPr>
          <p:pic>
            <p:nvPicPr>
              <p:cNvPr id="160" name="Object 159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10800000">
                <a:off x="5970336" y="6539720"/>
                <a:ext cx="487824" cy="52471"/>
              </a:xfrm>
              <a:prstGeom prst="rect">
                <a:avLst/>
              </a:prstGeom>
            </p:spPr>
          </p:pic>
        </p:grpSp>
        <p:grpSp>
          <p:nvGrpSpPr>
            <p:cNvPr id="1051" name="그룹 1051"/>
            <p:cNvGrpSpPr/>
            <p:nvPr/>
          </p:nvGrpSpPr>
          <p:grpSpPr>
            <a:xfrm>
              <a:off x="5694241" y="6239732"/>
              <a:ext cx="540320" cy="52471"/>
              <a:chOff x="5694241" y="6239732"/>
              <a:chExt cx="540320" cy="52471"/>
            </a:xfrm>
          </p:grpSpPr>
          <p:pic>
            <p:nvPicPr>
              <p:cNvPr id="163" name="Object 162"/>
              <p:cNvPicPr>
                <a:picLocks noChangeAspect="1"/>
              </p:cNvPicPr>
              <p:nvPr/>
            </p:nvPicPr>
            <p:blipFill>
              <a:blip r:embed="rId43" cstate="print"/>
              <a:stretch>
                <a:fillRect/>
              </a:stretch>
            </p:blipFill>
            <p:spPr>
              <a:xfrm rot="-5340000">
                <a:off x="5694241" y="6239732"/>
                <a:ext cx="540320" cy="52471"/>
              </a:xfrm>
              <a:prstGeom prst="rect">
                <a:avLst/>
              </a:prstGeom>
            </p:spPr>
          </p:pic>
        </p:grpSp>
        <p:grpSp>
          <p:nvGrpSpPr>
            <p:cNvPr id="1052" name="그룹 1052"/>
            <p:cNvGrpSpPr/>
            <p:nvPr/>
          </p:nvGrpSpPr>
          <p:grpSpPr>
            <a:xfrm>
              <a:off x="6404851" y="5296146"/>
              <a:ext cx="2021480" cy="1584774"/>
              <a:chOff x="6404851" y="5296146"/>
              <a:chExt cx="2021480" cy="1584774"/>
            </a:xfrm>
          </p:grpSpPr>
          <p:grpSp>
            <p:nvGrpSpPr>
              <p:cNvPr id="1053" name="그룹 1053"/>
              <p:cNvGrpSpPr/>
              <p:nvPr/>
            </p:nvGrpSpPr>
            <p:grpSpPr>
              <a:xfrm>
                <a:off x="6657967" y="5296146"/>
                <a:ext cx="1768365" cy="1267896"/>
                <a:chOff x="6657967" y="5296146"/>
                <a:chExt cx="1768365" cy="1267896"/>
              </a:xfrm>
            </p:grpSpPr>
            <p:pic>
              <p:nvPicPr>
                <p:cNvPr id="167" name="Object 166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6657967" y="5296146"/>
                  <a:ext cx="1768365" cy="1267896"/>
                </a:xfrm>
                <a:prstGeom prst="rect">
                  <a:avLst/>
                </a:prstGeom>
              </p:spPr>
            </p:pic>
          </p:grpSp>
          <p:grpSp>
            <p:nvGrpSpPr>
              <p:cNvPr id="1054" name="그룹 1054"/>
              <p:cNvGrpSpPr/>
              <p:nvPr/>
            </p:nvGrpSpPr>
            <p:grpSpPr>
              <a:xfrm>
                <a:off x="6533475" y="5480153"/>
                <a:ext cx="1768365" cy="1266810"/>
                <a:chOff x="6533475" y="5480153"/>
                <a:chExt cx="1768365" cy="1266810"/>
              </a:xfrm>
            </p:grpSpPr>
            <p:pic>
              <p:nvPicPr>
                <p:cNvPr id="170" name="Object 169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6533475" y="5480153"/>
                  <a:ext cx="1768365" cy="1266810"/>
                </a:xfrm>
                <a:prstGeom prst="rect">
                  <a:avLst/>
                </a:prstGeom>
              </p:spPr>
            </p:pic>
          </p:grpSp>
          <p:grpSp>
            <p:nvGrpSpPr>
              <p:cNvPr id="1055" name="그룹 1055"/>
              <p:cNvGrpSpPr/>
              <p:nvPr/>
            </p:nvGrpSpPr>
            <p:grpSpPr>
              <a:xfrm>
                <a:off x="6404851" y="5614110"/>
                <a:ext cx="1768365" cy="1266810"/>
                <a:chOff x="6404851" y="5614110"/>
                <a:chExt cx="1768365" cy="1266810"/>
              </a:xfrm>
            </p:grpSpPr>
            <p:pic>
              <p:nvPicPr>
                <p:cNvPr id="173" name="Object 172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6404851" y="5614110"/>
                  <a:ext cx="1768365" cy="12668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6" name="그룹 1056"/>
            <p:cNvGrpSpPr/>
            <p:nvPr/>
          </p:nvGrpSpPr>
          <p:grpSpPr>
            <a:xfrm>
              <a:off x="6396359" y="4328162"/>
              <a:ext cx="1166854" cy="35714"/>
              <a:chOff x="6396359" y="4328162"/>
              <a:chExt cx="1166854" cy="35714"/>
            </a:xfrm>
          </p:grpSpPr>
          <p:pic>
            <p:nvPicPr>
              <p:cNvPr id="177" name="Object 176"/>
              <p:cNvPicPr>
                <a:picLocks noChangeAspect="1"/>
              </p:cNvPicPr>
              <p:nvPr/>
            </p:nvPicPr>
            <p:blipFill>
              <a:blip r:embed="rId46" cstate="print"/>
              <a:stretch>
                <a:fillRect/>
              </a:stretch>
            </p:blipFill>
            <p:spPr>
              <a:xfrm rot="-5400000">
                <a:off x="6396359" y="4328162"/>
                <a:ext cx="1166854" cy="35714"/>
              </a:xfrm>
              <a:prstGeom prst="rect">
                <a:avLst/>
              </a:prstGeom>
            </p:spPr>
          </p:pic>
        </p:grpSp>
        <p:grpSp>
          <p:nvGrpSpPr>
            <p:cNvPr id="1057" name="그룹 1057"/>
            <p:cNvGrpSpPr/>
            <p:nvPr/>
          </p:nvGrpSpPr>
          <p:grpSpPr>
            <a:xfrm>
              <a:off x="6092669" y="4383440"/>
              <a:ext cx="1962704" cy="602527"/>
              <a:chOff x="6092669" y="4383440"/>
              <a:chExt cx="1962704" cy="602527"/>
            </a:xfrm>
          </p:grpSpPr>
          <p:grpSp>
            <p:nvGrpSpPr>
              <p:cNvPr id="1058" name="그룹 1058"/>
              <p:cNvGrpSpPr/>
              <p:nvPr/>
            </p:nvGrpSpPr>
            <p:grpSpPr>
              <a:xfrm>
                <a:off x="6092669" y="4383440"/>
                <a:ext cx="1962704" cy="602527"/>
                <a:chOff x="6092669" y="4383440"/>
                <a:chExt cx="1962704" cy="602527"/>
              </a:xfrm>
            </p:grpSpPr>
            <p:pic>
              <p:nvPicPr>
                <p:cNvPr id="181" name="Object 180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6092669" y="4383440"/>
                  <a:ext cx="1962704" cy="602527"/>
                </a:xfrm>
                <a:prstGeom prst="rect">
                  <a:avLst/>
                </a:prstGeom>
              </p:spPr>
            </p:pic>
          </p:grpSp>
          <p:pic>
            <p:nvPicPr>
              <p:cNvPr id="183" name="Object 182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6056263" y="4440627"/>
                <a:ext cx="2060376" cy="548652"/>
              </a:xfrm>
              <a:prstGeom prst="rect">
                <a:avLst/>
              </a:prstGeom>
            </p:spPr>
          </p:pic>
        </p:grpSp>
      </p:grpSp>
      <p:grpSp>
        <p:nvGrpSpPr>
          <p:cNvPr id="1059" name="그룹 1059"/>
          <p:cNvGrpSpPr/>
          <p:nvPr/>
        </p:nvGrpSpPr>
        <p:grpSpPr>
          <a:xfrm>
            <a:off x="9728658" y="3762565"/>
            <a:ext cx="3105416" cy="4405292"/>
            <a:chOff x="9728658" y="3762565"/>
            <a:chExt cx="3105416" cy="4405292"/>
          </a:xfrm>
        </p:grpSpPr>
        <p:grpSp>
          <p:nvGrpSpPr>
            <p:cNvPr id="1060" name="그룹 1060"/>
            <p:cNvGrpSpPr/>
            <p:nvPr/>
          </p:nvGrpSpPr>
          <p:grpSpPr>
            <a:xfrm>
              <a:off x="9728658" y="4945387"/>
              <a:ext cx="3105416" cy="3222470"/>
              <a:chOff x="9728658" y="4945387"/>
              <a:chExt cx="3105416" cy="3222470"/>
            </a:xfrm>
          </p:grpSpPr>
          <p:pic>
            <p:nvPicPr>
              <p:cNvPr id="188" name="Object 187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9728658" y="4945387"/>
                <a:ext cx="3105416" cy="3222470"/>
              </a:xfrm>
              <a:prstGeom prst="rect">
                <a:avLst/>
              </a:prstGeom>
            </p:spPr>
          </p:pic>
        </p:grpSp>
        <p:pic>
          <p:nvPicPr>
            <p:cNvPr id="190" name="Object 18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>
              <a:off x="9947208" y="7269848"/>
              <a:ext cx="2857048" cy="953153"/>
            </a:xfrm>
            <a:prstGeom prst="rect">
              <a:avLst/>
            </a:prstGeom>
          </p:spPr>
        </p:pic>
        <p:grpSp>
          <p:nvGrpSpPr>
            <p:cNvPr id="1061" name="그룹 1061"/>
            <p:cNvGrpSpPr/>
            <p:nvPr/>
          </p:nvGrpSpPr>
          <p:grpSpPr>
            <a:xfrm>
              <a:off x="9840707" y="5179544"/>
              <a:ext cx="858610" cy="832249"/>
              <a:chOff x="9840707" y="5179544"/>
              <a:chExt cx="858610" cy="832249"/>
            </a:xfrm>
          </p:grpSpPr>
          <p:pic>
            <p:nvPicPr>
              <p:cNvPr id="192" name="Object 191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9840707" y="5179544"/>
                <a:ext cx="858610" cy="832249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0280538" y="6555661"/>
              <a:ext cx="487824" cy="52471"/>
              <a:chOff x="10280538" y="6555661"/>
              <a:chExt cx="487824" cy="52471"/>
            </a:xfrm>
          </p:grpSpPr>
          <p:pic>
            <p:nvPicPr>
              <p:cNvPr id="195" name="Object 194"/>
              <p:cNvPicPr>
                <a:picLocks noChangeAspect="1"/>
              </p:cNvPicPr>
              <p:nvPr/>
            </p:nvPicPr>
            <p:blipFill>
              <a:blip r:embed="rId42" cstate="print"/>
              <a:stretch>
                <a:fillRect/>
              </a:stretch>
            </p:blipFill>
            <p:spPr>
              <a:xfrm rot="10800000">
                <a:off x="10280538" y="6555661"/>
                <a:ext cx="487824" cy="52471"/>
              </a:xfrm>
              <a:prstGeom prst="rect">
                <a:avLst/>
              </a:prstGeom>
            </p:spPr>
          </p:pic>
        </p:grpSp>
        <p:grpSp>
          <p:nvGrpSpPr>
            <p:cNvPr id="1063" name="그룹 1063"/>
            <p:cNvGrpSpPr/>
            <p:nvPr/>
          </p:nvGrpSpPr>
          <p:grpSpPr>
            <a:xfrm>
              <a:off x="9992877" y="6260571"/>
              <a:ext cx="550041" cy="52471"/>
              <a:chOff x="9992877" y="6260571"/>
              <a:chExt cx="550041" cy="52471"/>
            </a:xfrm>
          </p:grpSpPr>
          <p:pic>
            <p:nvPicPr>
              <p:cNvPr id="198" name="Object 197"/>
              <p:cNvPicPr>
                <a:picLocks noChangeAspect="1"/>
              </p:cNvPicPr>
              <p:nvPr/>
            </p:nvPicPr>
            <p:blipFill>
              <a:blip r:embed="rId48" cstate="print"/>
              <a:stretch>
                <a:fillRect/>
              </a:stretch>
            </p:blipFill>
            <p:spPr>
              <a:xfrm rot="-5400000">
                <a:off x="9992877" y="6260571"/>
                <a:ext cx="550041" cy="52471"/>
              </a:xfrm>
              <a:prstGeom prst="rect">
                <a:avLst/>
              </a:prstGeom>
            </p:spPr>
          </p:pic>
        </p:grpSp>
        <p:grpSp>
          <p:nvGrpSpPr>
            <p:cNvPr id="1064" name="그룹 1064"/>
            <p:cNvGrpSpPr/>
            <p:nvPr/>
          </p:nvGrpSpPr>
          <p:grpSpPr>
            <a:xfrm>
              <a:off x="10715053" y="5312088"/>
              <a:ext cx="2021480" cy="1584774"/>
              <a:chOff x="10715053" y="5312088"/>
              <a:chExt cx="2021480" cy="1584774"/>
            </a:xfrm>
          </p:grpSpPr>
          <p:grpSp>
            <p:nvGrpSpPr>
              <p:cNvPr id="1065" name="그룹 1065"/>
              <p:cNvGrpSpPr/>
              <p:nvPr/>
            </p:nvGrpSpPr>
            <p:grpSpPr>
              <a:xfrm>
                <a:off x="10968169" y="5312088"/>
                <a:ext cx="1768365" cy="1267896"/>
                <a:chOff x="10968169" y="5312088"/>
                <a:chExt cx="1768365" cy="1267896"/>
              </a:xfrm>
            </p:grpSpPr>
            <p:pic>
              <p:nvPicPr>
                <p:cNvPr id="202" name="Object 201"/>
                <p:cNvPicPr>
                  <a:picLocks noChangeAspect="1"/>
                </p:cNvPicPr>
                <p:nvPr/>
              </p:nvPicPr>
              <p:blipFill>
                <a:blip r:embed="rId44" cstate="print"/>
                <a:stretch>
                  <a:fillRect/>
                </a:stretch>
              </p:blipFill>
              <p:spPr>
                <a:xfrm>
                  <a:off x="10968169" y="5312088"/>
                  <a:ext cx="1768365" cy="1267896"/>
                </a:xfrm>
                <a:prstGeom prst="rect">
                  <a:avLst/>
                </a:prstGeom>
              </p:spPr>
            </p:pic>
          </p:grpSp>
          <p:grpSp>
            <p:nvGrpSpPr>
              <p:cNvPr id="1066" name="그룹 1066"/>
              <p:cNvGrpSpPr/>
              <p:nvPr/>
            </p:nvGrpSpPr>
            <p:grpSpPr>
              <a:xfrm>
                <a:off x="10843677" y="5496094"/>
                <a:ext cx="1768365" cy="1266810"/>
                <a:chOff x="10843677" y="5496094"/>
                <a:chExt cx="1768365" cy="1266810"/>
              </a:xfrm>
            </p:grpSpPr>
            <p:pic>
              <p:nvPicPr>
                <p:cNvPr id="205" name="Object 204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0843677" y="5496094"/>
                  <a:ext cx="1768365" cy="1266810"/>
                </a:xfrm>
                <a:prstGeom prst="rect">
                  <a:avLst/>
                </a:prstGeom>
              </p:spPr>
            </p:pic>
          </p:grpSp>
          <p:grpSp>
            <p:nvGrpSpPr>
              <p:cNvPr id="1067" name="그룹 1067"/>
              <p:cNvGrpSpPr/>
              <p:nvPr/>
            </p:nvGrpSpPr>
            <p:grpSpPr>
              <a:xfrm>
                <a:off x="10715053" y="5630052"/>
                <a:ext cx="1768365" cy="1266810"/>
                <a:chOff x="10715053" y="5630052"/>
                <a:chExt cx="1768365" cy="1266810"/>
              </a:xfrm>
            </p:grpSpPr>
            <p:pic>
              <p:nvPicPr>
                <p:cNvPr id="208" name="Object 207"/>
                <p:cNvPicPr>
                  <a:picLocks noChangeAspect="1"/>
                </p:cNvPicPr>
                <p:nvPr/>
              </p:nvPicPr>
              <p:blipFill>
                <a:blip r:embed="rId45" cstate="print"/>
                <a:stretch>
                  <a:fillRect/>
                </a:stretch>
              </p:blipFill>
              <p:spPr>
                <a:xfrm>
                  <a:off x="10715053" y="5630052"/>
                  <a:ext cx="1768365" cy="126681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68" name="그룹 1068"/>
            <p:cNvGrpSpPr/>
            <p:nvPr/>
          </p:nvGrpSpPr>
          <p:grpSpPr>
            <a:xfrm>
              <a:off x="10685616" y="4336329"/>
              <a:ext cx="1182729" cy="35714"/>
              <a:chOff x="10685616" y="4336329"/>
              <a:chExt cx="1182729" cy="35714"/>
            </a:xfrm>
          </p:grpSpPr>
          <p:pic>
            <p:nvPicPr>
              <p:cNvPr id="212" name="Object 211"/>
              <p:cNvPicPr>
                <a:picLocks noChangeAspect="1"/>
              </p:cNvPicPr>
              <p:nvPr/>
            </p:nvPicPr>
            <p:blipFill>
              <a:blip r:embed="rId49" cstate="print"/>
              <a:stretch>
                <a:fillRect/>
              </a:stretch>
            </p:blipFill>
            <p:spPr>
              <a:xfrm rot="-5460000">
                <a:off x="10685616" y="4336329"/>
                <a:ext cx="1182729" cy="35714"/>
              </a:xfrm>
              <a:prstGeom prst="rect">
                <a:avLst/>
              </a:prstGeom>
            </p:spPr>
          </p:pic>
        </p:grpSp>
        <p:grpSp>
          <p:nvGrpSpPr>
            <p:cNvPr id="1069" name="그룹 1069"/>
            <p:cNvGrpSpPr/>
            <p:nvPr/>
          </p:nvGrpSpPr>
          <p:grpSpPr>
            <a:xfrm>
              <a:off x="10213891" y="4392722"/>
              <a:ext cx="1962704" cy="602527"/>
              <a:chOff x="10213891" y="4392722"/>
              <a:chExt cx="1962704" cy="602527"/>
            </a:xfrm>
          </p:grpSpPr>
          <p:grpSp>
            <p:nvGrpSpPr>
              <p:cNvPr id="1070" name="그룹 1070"/>
              <p:cNvGrpSpPr/>
              <p:nvPr/>
            </p:nvGrpSpPr>
            <p:grpSpPr>
              <a:xfrm>
                <a:off x="10213891" y="4392722"/>
                <a:ext cx="1962704" cy="602527"/>
                <a:chOff x="10213891" y="4392722"/>
                <a:chExt cx="1962704" cy="602527"/>
              </a:xfrm>
            </p:grpSpPr>
            <p:pic>
              <p:nvPicPr>
                <p:cNvPr id="216" name="Object 215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0213891" y="4392722"/>
                  <a:ext cx="1962704" cy="602527"/>
                </a:xfrm>
                <a:prstGeom prst="rect">
                  <a:avLst/>
                </a:prstGeom>
              </p:spPr>
            </p:pic>
          </p:grpSp>
          <p:pic>
            <p:nvPicPr>
              <p:cNvPr id="218" name="Object 217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0177485" y="4449909"/>
                <a:ext cx="2060376" cy="548652"/>
              </a:xfrm>
              <a:prstGeom prst="rect">
                <a:avLst/>
              </a:prstGeom>
            </p:spPr>
          </p:pic>
        </p:grpSp>
      </p:grpSp>
      <p:grpSp>
        <p:nvGrpSpPr>
          <p:cNvPr id="1071" name="그룹 1071"/>
          <p:cNvGrpSpPr/>
          <p:nvPr/>
        </p:nvGrpSpPr>
        <p:grpSpPr>
          <a:xfrm>
            <a:off x="1367574" y="4393106"/>
            <a:ext cx="3142359" cy="4610675"/>
            <a:chOff x="1367574" y="4393106"/>
            <a:chExt cx="3142359" cy="4610675"/>
          </a:xfrm>
        </p:grpSpPr>
        <p:grpSp>
          <p:nvGrpSpPr>
            <p:cNvPr id="1072" name="그룹 1072"/>
            <p:cNvGrpSpPr/>
            <p:nvPr/>
          </p:nvGrpSpPr>
          <p:grpSpPr>
            <a:xfrm>
              <a:off x="1367574" y="4896877"/>
              <a:ext cx="3142359" cy="4106904"/>
              <a:chOff x="1367574" y="4896877"/>
              <a:chExt cx="3142359" cy="4106904"/>
            </a:xfrm>
          </p:grpSpPr>
          <p:pic>
            <p:nvPicPr>
              <p:cNvPr id="223" name="Object 222"/>
              <p:cNvPicPr>
                <a:picLocks noChangeAspect="1"/>
              </p:cNvPicPr>
              <p:nvPr/>
            </p:nvPicPr>
            <p:blipFill>
              <a:blip r:embed="rId50" cstate="print"/>
              <a:stretch>
                <a:fillRect/>
              </a:stretch>
            </p:blipFill>
            <p:spPr>
              <a:xfrm>
                <a:off x="1367574" y="4896877"/>
                <a:ext cx="3142359" cy="4106904"/>
              </a:xfrm>
              <a:prstGeom prst="rect">
                <a:avLst/>
              </a:prstGeom>
            </p:spPr>
          </p:pic>
        </p:grpSp>
        <p:grpSp>
          <p:nvGrpSpPr>
            <p:cNvPr id="1073" name="그룹 1073"/>
            <p:cNvGrpSpPr/>
            <p:nvPr/>
          </p:nvGrpSpPr>
          <p:grpSpPr>
            <a:xfrm>
              <a:off x="2418744" y="5357446"/>
              <a:ext cx="1986761" cy="1557556"/>
              <a:chOff x="2418744" y="5357446"/>
              <a:chExt cx="1986761" cy="1557556"/>
            </a:xfrm>
          </p:grpSpPr>
          <p:grpSp>
            <p:nvGrpSpPr>
              <p:cNvPr id="1074" name="그룹 1074"/>
              <p:cNvGrpSpPr/>
              <p:nvPr/>
            </p:nvGrpSpPr>
            <p:grpSpPr>
              <a:xfrm>
                <a:off x="2667512" y="5357446"/>
                <a:ext cx="1737993" cy="1246120"/>
                <a:chOff x="2667512" y="5357446"/>
                <a:chExt cx="1737993" cy="1246120"/>
              </a:xfrm>
            </p:grpSpPr>
            <p:pic>
              <p:nvPicPr>
                <p:cNvPr id="227" name="Object 226"/>
                <p:cNvPicPr>
                  <a:picLocks noChangeAspect="1"/>
                </p:cNvPicPr>
                <p:nvPr/>
              </p:nvPicPr>
              <p:blipFill>
                <a:blip r:embed="rId14" cstate="print"/>
                <a:stretch>
                  <a:fillRect/>
                </a:stretch>
              </p:blipFill>
              <p:spPr>
                <a:xfrm>
                  <a:off x="2667512" y="5357446"/>
                  <a:ext cx="1737993" cy="1246120"/>
                </a:xfrm>
                <a:prstGeom prst="rect">
                  <a:avLst/>
                </a:prstGeom>
              </p:spPr>
            </p:pic>
          </p:grpSp>
          <p:grpSp>
            <p:nvGrpSpPr>
              <p:cNvPr id="1075" name="그룹 1075"/>
              <p:cNvGrpSpPr/>
              <p:nvPr/>
            </p:nvGrpSpPr>
            <p:grpSpPr>
              <a:xfrm>
                <a:off x="2545159" y="5538292"/>
                <a:ext cx="1737993" cy="1245053"/>
                <a:chOff x="2545159" y="5538292"/>
                <a:chExt cx="1737993" cy="1245053"/>
              </a:xfrm>
            </p:grpSpPr>
            <p:pic>
              <p:nvPicPr>
                <p:cNvPr id="230" name="Object 229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545159" y="5538292"/>
                  <a:ext cx="1737993" cy="1245053"/>
                </a:xfrm>
                <a:prstGeom prst="rect">
                  <a:avLst/>
                </a:prstGeom>
              </p:spPr>
            </p:pic>
          </p:grpSp>
          <p:grpSp>
            <p:nvGrpSpPr>
              <p:cNvPr id="1076" name="그룹 1076"/>
              <p:cNvGrpSpPr/>
              <p:nvPr/>
            </p:nvGrpSpPr>
            <p:grpSpPr>
              <a:xfrm>
                <a:off x="2418744" y="5669949"/>
                <a:ext cx="1737993" cy="1245053"/>
                <a:chOff x="2418744" y="5669949"/>
                <a:chExt cx="1737993" cy="1245053"/>
              </a:xfrm>
            </p:grpSpPr>
            <p:pic>
              <p:nvPicPr>
                <p:cNvPr id="233" name="Object 232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418744" y="5669949"/>
                  <a:ext cx="1737993" cy="1245053"/>
                </a:xfrm>
                <a:prstGeom prst="rect">
                  <a:avLst/>
                </a:prstGeom>
              </p:spPr>
            </p:pic>
          </p:grpSp>
        </p:grpSp>
        <p:pic>
          <p:nvPicPr>
            <p:cNvPr id="236" name="Object 23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43031" y="8094448"/>
              <a:ext cx="3021565" cy="935422"/>
            </a:xfrm>
            <a:prstGeom prst="rect">
              <a:avLst/>
            </a:prstGeom>
          </p:spPr>
        </p:pic>
        <p:grpSp>
          <p:nvGrpSpPr>
            <p:cNvPr id="1077" name="그룹 1077"/>
            <p:cNvGrpSpPr/>
            <p:nvPr/>
          </p:nvGrpSpPr>
          <p:grpSpPr>
            <a:xfrm>
              <a:off x="1661461" y="7114897"/>
              <a:ext cx="2744045" cy="739722"/>
              <a:chOff x="1661461" y="7114897"/>
              <a:chExt cx="2744045" cy="739722"/>
            </a:xfrm>
          </p:grpSpPr>
          <p:pic>
            <p:nvPicPr>
              <p:cNvPr id="238" name="Object 237"/>
              <p:cNvPicPr>
                <a:picLocks noChangeAspect="1"/>
              </p:cNvPicPr>
              <p:nvPr/>
            </p:nvPicPr>
            <p:blipFill>
              <a:blip r:embed="rId51" cstate="print"/>
              <a:stretch>
                <a:fillRect/>
              </a:stretch>
            </p:blipFill>
            <p:spPr>
              <a:xfrm>
                <a:off x="1661461" y="7114897"/>
                <a:ext cx="2744045" cy="739722"/>
              </a:xfrm>
              <a:prstGeom prst="rect">
                <a:avLst/>
              </a:prstGeom>
            </p:spPr>
          </p:pic>
        </p:grpSp>
        <p:pic>
          <p:nvPicPr>
            <p:cNvPr id="240" name="Object 239"/>
            <p:cNvPicPr>
              <a:picLocks noChangeAspect="1"/>
            </p:cNvPicPr>
            <p:nvPr/>
          </p:nvPicPr>
          <p:blipFill>
            <a:blip r:embed="rId52" cstate="print"/>
            <a:stretch>
              <a:fillRect/>
            </a:stretch>
          </p:blipFill>
          <p:spPr>
            <a:xfrm>
              <a:off x="1585231" y="7180784"/>
              <a:ext cx="2915374" cy="750346"/>
            </a:xfrm>
            <a:prstGeom prst="rect">
              <a:avLst/>
            </a:prstGeom>
          </p:spPr>
        </p:pic>
        <p:grpSp>
          <p:nvGrpSpPr>
            <p:cNvPr id="1078" name="그룹 1078"/>
            <p:cNvGrpSpPr/>
            <p:nvPr/>
          </p:nvGrpSpPr>
          <p:grpSpPr>
            <a:xfrm>
              <a:off x="1982042" y="4393106"/>
              <a:ext cx="1962704" cy="602527"/>
              <a:chOff x="1982042" y="4393106"/>
              <a:chExt cx="1962704" cy="602527"/>
            </a:xfrm>
          </p:grpSpPr>
          <p:grpSp>
            <p:nvGrpSpPr>
              <p:cNvPr id="1079" name="그룹 1079"/>
              <p:cNvGrpSpPr/>
              <p:nvPr/>
            </p:nvGrpSpPr>
            <p:grpSpPr>
              <a:xfrm>
                <a:off x="1982042" y="4393106"/>
                <a:ext cx="1962704" cy="602527"/>
                <a:chOff x="1982042" y="4393106"/>
                <a:chExt cx="1962704" cy="602527"/>
              </a:xfrm>
            </p:grpSpPr>
            <p:pic>
              <p:nvPicPr>
                <p:cNvPr id="243" name="Object 242"/>
                <p:cNvPicPr>
                  <a:picLocks noChangeAspect="1"/>
                </p:cNvPicPr>
                <p:nvPr/>
              </p:nvPicPr>
              <p:blipFill>
                <a:blip r:embed="rId38" cstate="print"/>
                <a:stretch>
                  <a:fillRect/>
                </a:stretch>
              </p:blipFill>
              <p:spPr>
                <a:xfrm>
                  <a:off x="1982042" y="4393106"/>
                  <a:ext cx="1962704" cy="602527"/>
                </a:xfrm>
                <a:prstGeom prst="rect">
                  <a:avLst/>
                </a:prstGeom>
              </p:spPr>
            </p:pic>
          </p:grpSp>
          <p:pic>
            <p:nvPicPr>
              <p:cNvPr id="245" name="Object 244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>
                <a:off x="1945637" y="4450293"/>
                <a:ext cx="2060376" cy="548652"/>
              </a:xfrm>
              <a:prstGeom prst="rect">
                <a:avLst/>
              </a:prstGeom>
            </p:spPr>
          </p:pic>
        </p:grpSp>
      </p:grpSp>
      <p:grpSp>
        <p:nvGrpSpPr>
          <p:cNvPr id="1080" name="그룹 1080"/>
          <p:cNvGrpSpPr/>
          <p:nvPr/>
        </p:nvGrpSpPr>
        <p:grpSpPr>
          <a:xfrm>
            <a:off x="1799268" y="6109107"/>
            <a:ext cx="348162" cy="51569"/>
            <a:chOff x="1799268" y="6109107"/>
            <a:chExt cx="348162" cy="51569"/>
          </a:xfrm>
        </p:grpSpPr>
        <p:pic>
          <p:nvPicPr>
            <p:cNvPr id="249" name="Object 248"/>
            <p:cNvPicPr>
              <a:picLocks noChangeAspect="1"/>
            </p:cNvPicPr>
            <p:nvPr/>
          </p:nvPicPr>
          <p:blipFill>
            <a:blip r:embed="rId53" cstate="print"/>
            <a:stretch>
              <a:fillRect/>
            </a:stretch>
          </p:blipFill>
          <p:spPr>
            <a:xfrm rot="5400000">
              <a:off x="1799268" y="6109107"/>
              <a:ext cx="348162" cy="51569"/>
            </a:xfrm>
            <a:prstGeom prst="rect">
              <a:avLst/>
            </a:prstGeom>
          </p:spPr>
        </p:pic>
      </p:grpSp>
      <p:grpSp>
        <p:nvGrpSpPr>
          <p:cNvPr id="1081" name="그룹 1081"/>
          <p:cNvGrpSpPr/>
          <p:nvPr/>
        </p:nvGrpSpPr>
        <p:grpSpPr>
          <a:xfrm>
            <a:off x="1946260" y="6323514"/>
            <a:ext cx="504429" cy="51569"/>
            <a:chOff x="1946260" y="6323514"/>
            <a:chExt cx="504429" cy="51569"/>
          </a:xfrm>
        </p:grpSpPr>
        <p:pic>
          <p:nvPicPr>
            <p:cNvPr id="252" name="Object 251"/>
            <p:cNvPicPr>
              <a:picLocks noChangeAspect="1"/>
            </p:cNvPicPr>
            <p:nvPr/>
          </p:nvPicPr>
          <p:blipFill>
            <a:blip r:embed="rId54" cstate="print"/>
            <a:stretch>
              <a:fillRect/>
            </a:stretch>
          </p:blipFill>
          <p:spPr>
            <a:xfrm rot="10800000">
              <a:off x="1946260" y="6323514"/>
              <a:ext cx="504429" cy="51569"/>
            </a:xfrm>
            <a:prstGeom prst="rect">
              <a:avLst/>
            </a:prstGeom>
          </p:spPr>
        </p:pic>
      </p:grpSp>
      <p:grpSp>
        <p:nvGrpSpPr>
          <p:cNvPr id="1082" name="그룹 1082"/>
          <p:cNvGrpSpPr/>
          <p:nvPr/>
        </p:nvGrpSpPr>
        <p:grpSpPr>
          <a:xfrm>
            <a:off x="446477" y="7448426"/>
            <a:ext cx="1320516" cy="35714"/>
            <a:chOff x="446477" y="7448426"/>
            <a:chExt cx="1320516" cy="35714"/>
          </a:xfrm>
        </p:grpSpPr>
        <p:pic>
          <p:nvPicPr>
            <p:cNvPr id="255" name="Object 254"/>
            <p:cNvPicPr>
              <a:picLocks noChangeAspect="1"/>
            </p:cNvPicPr>
            <p:nvPr/>
          </p:nvPicPr>
          <p:blipFill>
            <a:blip r:embed="rId55" cstate="print"/>
            <a:stretch>
              <a:fillRect/>
            </a:stretch>
          </p:blipFill>
          <p:spPr>
            <a:xfrm>
              <a:off x="446477" y="7448426"/>
              <a:ext cx="1320516" cy="35714"/>
            </a:xfrm>
            <a:prstGeom prst="rect">
              <a:avLst/>
            </a:prstGeom>
          </p:spPr>
        </p:pic>
      </p:grpSp>
      <p:grpSp>
        <p:nvGrpSpPr>
          <p:cNvPr id="1083" name="그룹 1083"/>
          <p:cNvGrpSpPr/>
          <p:nvPr/>
        </p:nvGrpSpPr>
        <p:grpSpPr>
          <a:xfrm>
            <a:off x="1552244" y="5142857"/>
            <a:ext cx="843864" cy="817956"/>
            <a:chOff x="1552244" y="5142857"/>
            <a:chExt cx="843864" cy="817956"/>
          </a:xfrm>
        </p:grpSpPr>
        <p:pic>
          <p:nvPicPr>
            <p:cNvPr id="258" name="Object 257"/>
            <p:cNvPicPr>
              <a:picLocks noChangeAspect="1"/>
            </p:cNvPicPr>
            <p:nvPr/>
          </p:nvPicPr>
          <p:blipFill>
            <a:blip r:embed="rId56" cstate="print"/>
            <a:stretch>
              <a:fillRect/>
            </a:stretch>
          </p:blipFill>
          <p:spPr>
            <a:xfrm>
              <a:off x="1552244" y="5142857"/>
              <a:ext cx="843864" cy="817956"/>
            </a:xfrm>
            <a:prstGeom prst="rect">
              <a:avLst/>
            </a:prstGeom>
          </p:spPr>
        </p:pic>
      </p:grpSp>
      <p:pic>
        <p:nvPicPr>
          <p:cNvPr id="260" name="Object 259"/>
          <p:cNvPicPr>
            <a:picLocks noChangeAspect="1"/>
          </p:cNvPicPr>
          <p:nvPr/>
        </p:nvPicPr>
        <p:blipFill>
          <a:blip r:embed="rId57" cstate="print"/>
          <a:stretch>
            <a:fillRect/>
          </a:stretch>
        </p:blipFill>
        <p:spPr>
          <a:xfrm>
            <a:off x="6793466" y="506215"/>
            <a:ext cx="4044203" cy="567946"/>
          </a:xfrm>
          <a:prstGeom prst="rect">
            <a:avLst/>
          </a:prstGeom>
        </p:spPr>
      </p:pic>
      <p:pic>
        <p:nvPicPr>
          <p:cNvPr id="261" name="Object 260"/>
          <p:cNvPicPr>
            <a:picLocks noChangeAspect="1"/>
          </p:cNvPicPr>
          <p:nvPr/>
        </p:nvPicPr>
        <p:blipFill>
          <a:blip r:embed="rId58" cstate="print"/>
          <a:stretch>
            <a:fillRect/>
          </a:stretch>
        </p:blipFill>
        <p:spPr>
          <a:xfrm>
            <a:off x="689428" y="8924828"/>
            <a:ext cx="3987746" cy="567946"/>
          </a:xfrm>
          <a:prstGeom prst="rect">
            <a:avLst/>
          </a:prstGeom>
        </p:spPr>
      </p:pic>
      <p:pic>
        <p:nvPicPr>
          <p:cNvPr id="262" name="Object 261"/>
          <p:cNvPicPr>
            <a:picLocks noChangeAspect="1"/>
          </p:cNvPicPr>
          <p:nvPr/>
        </p:nvPicPr>
        <p:blipFill>
          <a:blip r:embed="rId59" cstate="print"/>
          <a:stretch>
            <a:fillRect/>
          </a:stretch>
        </p:blipFill>
        <p:spPr>
          <a:xfrm>
            <a:off x="4757342" y="8100847"/>
            <a:ext cx="3987746" cy="567946"/>
          </a:xfrm>
          <a:prstGeom prst="rect">
            <a:avLst/>
          </a:prstGeom>
        </p:spPr>
      </p:pic>
      <p:pic>
        <p:nvPicPr>
          <p:cNvPr id="263" name="Object 262"/>
          <p:cNvPicPr>
            <a:picLocks noChangeAspect="1"/>
          </p:cNvPicPr>
          <p:nvPr/>
        </p:nvPicPr>
        <p:blipFill>
          <a:blip r:embed="rId60" cstate="print"/>
          <a:stretch>
            <a:fillRect/>
          </a:stretch>
        </p:blipFill>
        <p:spPr>
          <a:xfrm>
            <a:off x="9082952" y="8100152"/>
            <a:ext cx="3997165" cy="566737"/>
          </a:xfrm>
          <a:prstGeom prst="rect">
            <a:avLst/>
          </a:prstGeom>
        </p:spPr>
      </p:pic>
      <p:pic>
        <p:nvPicPr>
          <p:cNvPr id="264" name="Object 263"/>
          <p:cNvPicPr>
            <a:picLocks noChangeAspect="1"/>
          </p:cNvPicPr>
          <p:nvPr/>
        </p:nvPicPr>
        <p:blipFill>
          <a:blip r:embed="rId61" cstate="print"/>
          <a:stretch>
            <a:fillRect/>
          </a:stretch>
        </p:blipFill>
        <p:spPr>
          <a:xfrm>
            <a:off x="13447818" y="8100152"/>
            <a:ext cx="3997137" cy="56673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942915" y="3610741"/>
            <a:ext cx="2897511" cy="2897511"/>
            <a:chOff x="1942915" y="3610741"/>
            <a:chExt cx="2897511" cy="289751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42915" y="3610741"/>
              <a:ext cx="2897511" cy="289751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069647" y="2142938"/>
            <a:ext cx="2897511" cy="2897511"/>
            <a:chOff x="13069647" y="2142938"/>
            <a:chExt cx="2897511" cy="289751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647" y="2142938"/>
              <a:ext cx="2897511" cy="28975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3648848" y="2531517"/>
            <a:ext cx="1739108" cy="2120354"/>
            <a:chOff x="13648848" y="2531517"/>
            <a:chExt cx="1739108" cy="212035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648848" y="2531517"/>
              <a:ext cx="1739108" cy="21203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69647" y="5426281"/>
            <a:ext cx="2897511" cy="2897511"/>
            <a:chOff x="13069647" y="5426281"/>
            <a:chExt cx="2897511" cy="289751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69647" y="5426281"/>
              <a:ext cx="2897511" cy="289751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375980" y="5630060"/>
            <a:ext cx="2213647" cy="2301440"/>
            <a:chOff x="13375980" y="5630060"/>
            <a:chExt cx="2213647" cy="230144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375980" y="5630060"/>
              <a:ext cx="2213647" cy="230144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216917" y="3592871"/>
            <a:ext cx="1115997" cy="535714"/>
            <a:chOff x="11216917" y="3592871"/>
            <a:chExt cx="1115997" cy="535714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6917" y="3592871"/>
              <a:ext cx="1115997" cy="53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216917" y="6433424"/>
            <a:ext cx="1115997" cy="535714"/>
            <a:chOff x="11216917" y="6433424"/>
            <a:chExt cx="1115997" cy="535714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216917" y="6433424"/>
              <a:ext cx="1115997" cy="535714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729773" y="9536201"/>
            <a:ext cx="7005347" cy="547775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969577" y="4622760"/>
            <a:ext cx="2769186" cy="10629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87317" y="3348802"/>
            <a:ext cx="5296295" cy="46322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46824" y="288855"/>
            <a:ext cx="1180991" cy="87612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7775" y="6041733"/>
            <a:ext cx="16390165" cy="747167"/>
            <a:chOff x="947775" y="6041733"/>
            <a:chExt cx="16390165" cy="74716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947775" y="6041733"/>
              <a:ext cx="16390165" cy="7471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869145" y="2104051"/>
            <a:ext cx="2790979" cy="3732935"/>
            <a:chOff x="3869145" y="2104051"/>
            <a:chExt cx="2790979" cy="373293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69145" y="2104051"/>
              <a:ext cx="2790979" cy="3732935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392565" y="1908506"/>
            <a:ext cx="5113151" cy="4124024"/>
            <a:chOff x="9392565" y="1908506"/>
            <a:chExt cx="5113151" cy="412402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392565" y="1908506"/>
              <a:ext cx="5113151" cy="412402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7162011" y="9536201"/>
            <a:ext cx="356842" cy="54777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56348" y="357407"/>
            <a:ext cx="7181543" cy="785534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972323" y="6638828"/>
            <a:ext cx="4686917" cy="145740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090695" y="6639057"/>
            <a:ext cx="5913476" cy="100634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86262" y="2498499"/>
            <a:ext cx="4602191" cy="3021383"/>
            <a:chOff x="1286262" y="2498499"/>
            <a:chExt cx="4602191" cy="302138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86262" y="2498499"/>
              <a:ext cx="4602191" cy="302138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77402" y="2498499"/>
            <a:ext cx="4602191" cy="3021383"/>
            <a:chOff x="7077402" y="2498499"/>
            <a:chExt cx="4602191" cy="302138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077402" y="2498499"/>
              <a:ext cx="4602191" cy="302138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735749" y="2498499"/>
            <a:ext cx="4602191" cy="3021383"/>
            <a:chOff x="12735749" y="2498499"/>
            <a:chExt cx="4602191" cy="302138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2735749" y="2498499"/>
              <a:ext cx="4602191" cy="302138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47519" y="6102743"/>
            <a:ext cx="16263930" cy="578571"/>
            <a:chOff x="947519" y="6102743"/>
            <a:chExt cx="16263930" cy="57857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7519" y="6102743"/>
              <a:ext cx="16263930" cy="578571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7158887" y="9536201"/>
            <a:ext cx="365623" cy="53825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56348" y="357407"/>
            <a:ext cx="4509534" cy="785534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5782" y="6648058"/>
            <a:ext cx="4304034" cy="17621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873286" y="6615495"/>
            <a:ext cx="6630267" cy="1455743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618352" y="6638828"/>
            <a:ext cx="4822832" cy="1457403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968629" y="1244371"/>
            <a:ext cx="7477371" cy="100634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775" y="1016891"/>
            <a:ext cx="16390165" cy="28571"/>
            <a:chOff x="947775" y="1016891"/>
            <a:chExt cx="16390165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1016891"/>
              <a:ext cx="16390165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47775" y="9462048"/>
            <a:ext cx="16390165" cy="28571"/>
            <a:chOff x="947775" y="9462048"/>
            <a:chExt cx="16390165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10800000">
              <a:off x="947775" y="9462048"/>
              <a:ext cx="16390165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7158887" y="9536201"/>
            <a:ext cx="365623" cy="53825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6348" y="357407"/>
            <a:ext cx="5945324" cy="784743"/>
          </a:xfrm>
          <a:prstGeom prst="rect">
            <a:avLst/>
          </a:prstGeom>
        </p:spPr>
      </p:pic>
      <p:pic>
        <p:nvPicPr>
          <p:cNvPr id="2" name="KakaoTalk_20231222_182739943">
            <a:hlinkClick r:id="" action="ppaction://media"/>
            <a:extLst>
              <a:ext uri="{FF2B5EF4-FFF2-40B4-BE49-F238E27FC236}">
                <a16:creationId xmlns:a16="http://schemas.microsoft.com/office/drawing/2014/main" id="{2A588F7A-00FE-51D9-EBB5-61F32543F9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477000" y="1064876"/>
            <a:ext cx="4739481" cy="84257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97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0</Words>
  <Application>Microsoft Office PowerPoint</Application>
  <PresentationFormat>사용자 지정</PresentationFormat>
  <Paragraphs>0</Paragraphs>
  <Slides>31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신행 이</cp:lastModifiedBy>
  <cp:revision>3</cp:revision>
  <dcterms:created xsi:type="dcterms:W3CDTF">2023-12-22T18:30:54Z</dcterms:created>
  <dcterms:modified xsi:type="dcterms:W3CDTF">2023-12-22T09:41:29Z</dcterms:modified>
</cp:coreProperties>
</file>